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59A2E-5790-4CE3-AABD-CA7E82FA94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2C9882-C41A-4251-A575-C2A6B7844C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E053E9-286F-4E16-8D02-5B9BCC57C8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C0442-A8AE-43C4-AE8C-17E7690DEE94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89F3EC-06C8-498A-8B56-6B30DF82C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21B48E-8D43-401E-BB6B-A74CE36CA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65AE2-B489-466C-8303-B69F8B7FA7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409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78482E-F7E8-497F-9CCD-7019C8A653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FDCDFB-BEDE-4716-8ED1-D54F6DB1CF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F30D5B-5E8D-4A62-9E8B-CF22AC5682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C0442-A8AE-43C4-AE8C-17E7690DEE94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F7268F-306A-46EA-A7E0-51C6538AF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4D48D7-B925-48A6-B506-69A3D05F3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65AE2-B489-466C-8303-B69F8B7FA7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652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6A8EA08-8E9C-45EB-8972-7DA08EDB49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8DAB04-BCF7-47BE-BA50-2D5E4C9BE3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361A6A-B6E2-4E0A-AC6D-C3CA5D555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C0442-A8AE-43C4-AE8C-17E7690DEE94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9AF83C-AD91-4549-BE4A-405D6EEC2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434F60-F1E8-4897-97EC-B4BCDE13B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65AE2-B489-466C-8303-B69F8B7FA7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12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D9443D-9FF2-4346-BB22-322C8B9F4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A146C8-567D-43A8-AB0D-E7D2AFBC11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A1CCC3-2827-4239-B210-B631AD39F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C0442-A8AE-43C4-AE8C-17E7690DEE94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39F469-FD6E-4D42-8D05-231BFD767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D8B101-1014-459A-A059-115E421E7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65AE2-B489-466C-8303-B69F8B7FA7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589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7A0D03-33B8-4086-B7A6-EE26E26A3B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B87155-CBDE-43BE-A27C-762AA2CC60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395588-0644-4E00-BA40-0EE4F5D91A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C0442-A8AE-43C4-AE8C-17E7690DEE94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95CF97-A560-45F3-98C1-AB40375AB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D46C26-2CD5-4BB4-BB7E-7CCB0C731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65AE2-B489-466C-8303-B69F8B7FA7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687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5851E8-6C8D-48BE-8390-AF5E224CDC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33E5CC-4C68-4256-8DE4-D93EF82E8C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061CCB-D610-4C46-AC1D-960A768B8B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C15306-36A0-4502-B142-108AA4758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C0442-A8AE-43C4-AE8C-17E7690DEE94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D669BF-0FD1-49B4-BE7D-2B35B3062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AA0F50-8398-48E0-B19F-3FB108D39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65AE2-B489-466C-8303-B69F8B7FA7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787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43EBF1-D9DE-42AA-88B5-82CDA7709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CA8DC3-9CDF-4F22-BC25-F0F9060968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D718FD-CDD0-4641-9D70-4F6187FF8E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AE9F9A-07A8-4D5E-9083-695A1A16CF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00ADA3E-1397-4B9E-8943-C5436F6F42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D3C97FC-8913-40EA-A934-273074472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C0442-A8AE-43C4-AE8C-17E7690DEE94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20BB1F3-ACAC-405C-BA3D-4FBBFFEEA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9608117-E1D5-4A31-A19F-C6713F235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65AE2-B489-466C-8303-B69F8B7FA7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022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9FCB13-68B0-4353-8611-F9973476C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567FAC-05A7-4409-AF04-C11CA574D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C0442-A8AE-43C4-AE8C-17E7690DEE94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57EFBE-29E2-4EE7-B7B8-7053B39B7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F0D06D-B413-42EC-91ED-731858F8E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65AE2-B489-466C-8303-B69F8B7FA7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669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9DDFCF-A4B0-4E62-83C5-3AA197283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C0442-A8AE-43C4-AE8C-17E7690DEE94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2BF434-2A9E-4C9E-8C67-6A5EA0A32F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B4CDE7-BA31-4FB0-94D9-836F44A3A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65AE2-B489-466C-8303-B69F8B7FA7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727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602007-C4FD-4EFB-B9F5-82A1D6E3E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610772-048D-4C03-893E-57CE33AD9F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58FEB5-A9EA-4BAF-ACCA-F29464E96D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ED45EF-CF92-449A-ABA4-DCF19D135E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C0442-A8AE-43C4-AE8C-17E7690DEE94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055004-42D3-4B1B-92B6-4C35F4C14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932EFB-EB8B-4AD6-AD82-D7A540DA9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65AE2-B489-466C-8303-B69F8B7FA7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604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B480E-FE67-418D-8120-CA7686E2A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52157A7-F4CE-40E5-917A-0C2F6F3DDA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F5B2EB-DAAC-4E5F-A4D6-7F2B623554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14859D-D17E-4E6D-97B6-7BAC591D44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C0442-A8AE-43C4-AE8C-17E7690DEE94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0B9E0B-4106-449E-9B9C-A73D807C2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B7C4D1-9B03-4A9D-87A3-F73BB0AA1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65AE2-B489-466C-8303-B69F8B7FA7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067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3A82E78-02EB-4667-8BF9-25DD4144B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2344CF-6B7F-4C99-A3F4-C69F88FE2C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1C9F99-1079-4D6A-89D0-EE441450E9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7C0442-A8AE-43C4-AE8C-17E7690DEE94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7125E5-9ECE-4A29-AB40-4FA8D486B1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01C28A-738A-4713-B306-8F78A114EC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C65AE2-B489-466C-8303-B69F8B7FA79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MSIPCMContentMarking" descr="{&quot;HashCode&quot;:442047029,&quot;Placement&quot;:&quot;Footer&quot;,&quot;Top&quot;:519.343,&quot;Left&quot;:453.295349,&quot;SlideWidth&quot;:960,&quot;SlideHeight&quot;:540}">
            <a:extLst>
              <a:ext uri="{FF2B5EF4-FFF2-40B4-BE49-F238E27FC236}">
                <a16:creationId xmlns:a16="http://schemas.microsoft.com/office/drawing/2014/main" id="{AF05C9FD-1859-4093-BCD5-9996725B68C1}"/>
              </a:ext>
            </a:extLst>
          </p:cNvPr>
          <p:cNvSpPr txBox="1"/>
          <p:nvPr userDrawn="1"/>
        </p:nvSpPr>
        <p:spPr>
          <a:xfrm>
            <a:off x="5756851" y="6595656"/>
            <a:ext cx="678298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1000">
                <a:solidFill>
                  <a:srgbClr val="000000"/>
                </a:solidFill>
                <a:latin typeface="Calibri" panose="020F0502020204030204" pitchFamily="34" charset="0"/>
              </a:rPr>
              <a:t>Internal</a:t>
            </a:r>
          </a:p>
        </p:txBody>
      </p:sp>
    </p:spTree>
    <p:extLst>
      <p:ext uri="{BB962C8B-B14F-4D97-AF65-F5344CB8AC3E}">
        <p14:creationId xmlns:p14="http://schemas.microsoft.com/office/powerpoint/2010/main" val="2669230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0E6013-975B-4F00-8B79-0C3063DB939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BEACC2-5DD5-442A-8D08-DE912A364C7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Screen Recording 3">
            <a:hlinkClick r:id="" action="ppaction://media"/>
            <a:extLst>
              <a:ext uri="{FF2B5EF4-FFF2-40B4-BE49-F238E27FC236}">
                <a16:creationId xmlns:a16="http://schemas.microsoft.com/office/drawing/2014/main" id="{446F6FF3-7B18-4139-BF64-5A6E67EE382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1122363"/>
            <a:ext cx="1217295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245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8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TEO Kitty</dc:creator>
  <cp:lastModifiedBy>TEO Kitty</cp:lastModifiedBy>
  <cp:revision>1</cp:revision>
  <dcterms:created xsi:type="dcterms:W3CDTF">2022-03-14T12:31:16Z</dcterms:created>
  <dcterms:modified xsi:type="dcterms:W3CDTF">2022-03-14T12:32:25Z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85166810-98c7-4460-aec3-62cca9e5ea41_Enabled">
    <vt:lpwstr>true</vt:lpwstr>
  </property>
  <property fmtid="{D5CDD505-2E9C-101B-9397-08002B2CF9AE}" pid="3" name="MSIP_Label_85166810-98c7-4460-aec3-62cca9e5ea41_SetDate">
    <vt:lpwstr>2022-03-14T12:32:23Z</vt:lpwstr>
  </property>
  <property fmtid="{D5CDD505-2E9C-101B-9397-08002B2CF9AE}" pid="4" name="MSIP_Label_85166810-98c7-4460-aec3-62cca9e5ea41_Method">
    <vt:lpwstr>Standard</vt:lpwstr>
  </property>
  <property fmtid="{D5CDD505-2E9C-101B-9397-08002B2CF9AE}" pid="5" name="MSIP_Label_85166810-98c7-4460-aec3-62cca9e5ea41_Name">
    <vt:lpwstr>AXASG_Internal</vt:lpwstr>
  </property>
  <property fmtid="{D5CDD505-2E9C-101B-9397-08002B2CF9AE}" pid="6" name="MSIP_Label_85166810-98c7-4460-aec3-62cca9e5ea41_SiteId">
    <vt:lpwstr>396b38cc-aa65-492b-bb0e-3d94ed25a97b</vt:lpwstr>
  </property>
  <property fmtid="{D5CDD505-2E9C-101B-9397-08002B2CF9AE}" pid="7" name="MSIP_Label_85166810-98c7-4460-aec3-62cca9e5ea41_ActionId">
    <vt:lpwstr>412e15da-cf3d-43d3-a932-12d13b96178a</vt:lpwstr>
  </property>
  <property fmtid="{D5CDD505-2E9C-101B-9397-08002B2CF9AE}" pid="8" name="MSIP_Label_85166810-98c7-4460-aec3-62cca9e5ea41_ContentBits">
    <vt:lpwstr>2</vt:lpwstr>
  </property>
</Properties>
</file>