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17"/>
  </p:notesMasterIdLst>
  <p:sldIdLst>
    <p:sldId id="256" r:id="rId7"/>
    <p:sldId id="583" r:id="rId8"/>
    <p:sldId id="584" r:id="rId9"/>
    <p:sldId id="585" r:id="rId10"/>
    <p:sldId id="586" r:id="rId11"/>
    <p:sldId id="577" r:id="rId12"/>
    <p:sldId id="576" r:id="rId13"/>
    <p:sldId id="575" r:id="rId14"/>
    <p:sldId id="261"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663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3979" autoAdjust="0"/>
  </p:normalViewPr>
  <p:slideViewPr>
    <p:cSldViewPr>
      <p:cViewPr varScale="1">
        <p:scale>
          <a:sx n="90" d="100"/>
          <a:sy n="90" d="100"/>
        </p:scale>
        <p:origin x="900"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9F733-794E-40B0-AAAD-DDBD6314BFCB}" type="datetimeFigureOut">
              <a:rPr lang="en-SG" smtClean="0"/>
              <a:t>21/3/2023</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B05F1D-54C1-411F-9B85-CF955F67878E}" type="slidenum">
              <a:rPr lang="en-SG" smtClean="0"/>
              <a:t>‹#›</a:t>
            </a:fld>
            <a:endParaRPr lang="en-SG"/>
          </a:p>
        </p:txBody>
      </p:sp>
    </p:spTree>
    <p:extLst>
      <p:ext uri="{BB962C8B-B14F-4D97-AF65-F5344CB8AC3E}">
        <p14:creationId xmlns:p14="http://schemas.microsoft.com/office/powerpoint/2010/main" val="91784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5B05F1D-54C1-411F-9B85-CF955F67878E}" type="slidenum">
              <a:rPr lang="en-SG" smtClean="0"/>
              <a:t>6</a:t>
            </a:fld>
            <a:endParaRPr lang="en-SG"/>
          </a:p>
        </p:txBody>
      </p:sp>
    </p:spTree>
    <p:extLst>
      <p:ext uri="{BB962C8B-B14F-4D97-AF65-F5344CB8AC3E}">
        <p14:creationId xmlns:p14="http://schemas.microsoft.com/office/powerpoint/2010/main" val="26620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1478A7D8-F67E-4AFC-A851-4F4107AAB8B4}" type="datetime1">
              <a:rPr lang="en-SG" smtClean="0"/>
              <a:t>21/3/2023</a:t>
            </a:fld>
            <a:endParaRPr lang="en-SG"/>
          </a:p>
        </p:txBody>
      </p:sp>
      <p:sp>
        <p:nvSpPr>
          <p:cNvPr id="5" name="Footer Placeholder 4"/>
          <p:cNvSpPr>
            <a:spLocks noGrp="1"/>
          </p:cNvSpPr>
          <p:nvPr>
            <p:ph type="ftr" sz="quarter" idx="11"/>
          </p:nvPr>
        </p:nvSpPr>
        <p:spPr/>
        <p:txBody>
          <a:bodyPr/>
          <a:lstStyle/>
          <a:p>
            <a:r>
              <a:rPr lang="en-SG" dirty="0" smtClean="0"/>
              <a:t>Official (Closed) / Sensitive Normal</a:t>
            </a:r>
            <a:endParaRPr lang="en-SG" dirty="0"/>
          </a:p>
        </p:txBody>
      </p:sp>
      <p:sp>
        <p:nvSpPr>
          <p:cNvPr id="6" name="Slide Number Placeholder 5"/>
          <p:cNvSpPr>
            <a:spLocks noGrp="1"/>
          </p:cNvSpPr>
          <p:nvPr>
            <p:ph type="sldNum" sz="quarter" idx="12"/>
          </p:nvPr>
        </p:nvSpPr>
        <p:spPr/>
        <p:txBody>
          <a:bodyPr/>
          <a:lstStyle/>
          <a:p>
            <a:fld id="{D4C1FE1C-5B75-42B2-B299-B968E18F18FC}" type="slidenum">
              <a:rPr lang="en-SG" smtClean="0"/>
              <a:t>‹#›</a:t>
            </a:fld>
            <a:endParaRPr lang="en-SG"/>
          </a:p>
        </p:txBody>
      </p:sp>
    </p:spTree>
    <p:extLst>
      <p:ext uri="{BB962C8B-B14F-4D97-AF65-F5344CB8AC3E}">
        <p14:creationId xmlns:p14="http://schemas.microsoft.com/office/powerpoint/2010/main" val="38101715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7337565-4483-47BD-A1C5-7629C9FB02CE}" type="datetime1">
              <a:rPr lang="en-SG" smtClean="0"/>
              <a:t>21/3/2023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4C1FE1C-5B75-42B2-B299-B968E18F18FC}" type="slidenum">
              <a:rPr lang="en-SG" smtClean="0"/>
              <a:t>‹#›</a:t>
            </a:fld>
            <a:endParaRPr lang="en-SG"/>
          </a:p>
        </p:txBody>
      </p:sp>
    </p:spTree>
    <p:extLst>
      <p:ext uri="{BB962C8B-B14F-4D97-AF65-F5344CB8AC3E}">
        <p14:creationId xmlns:p14="http://schemas.microsoft.com/office/powerpoint/2010/main" val="334823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181C2FE3-E9D4-4E2B-91AD-5B221AA3249D}" type="datetime1">
              <a:rPr lang="en-SG" smtClean="0"/>
              <a:t>21/3/2023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4C1FE1C-5B75-42B2-B299-B968E18F18FC}" type="slidenum">
              <a:rPr lang="en-SG" smtClean="0"/>
              <a:t>‹#›</a:t>
            </a:fld>
            <a:endParaRPr lang="en-SG"/>
          </a:p>
        </p:txBody>
      </p:sp>
    </p:spTree>
    <p:extLst>
      <p:ext uri="{BB962C8B-B14F-4D97-AF65-F5344CB8AC3E}">
        <p14:creationId xmlns:p14="http://schemas.microsoft.com/office/powerpoint/2010/main" val="4203755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A6D1-187D-4155-8014-B7695BABB96C}"/>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SG"/>
          </a:p>
        </p:txBody>
      </p:sp>
      <p:sp>
        <p:nvSpPr>
          <p:cNvPr id="3" name="Subtitle 2">
            <a:extLst>
              <a:ext uri="{FF2B5EF4-FFF2-40B4-BE49-F238E27FC236}">
                <a16:creationId xmlns:a16="http://schemas.microsoft.com/office/drawing/2014/main" id="{68C46B91-F31F-4237-A2F4-CD5F3B143C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SG"/>
          </a:p>
        </p:txBody>
      </p:sp>
      <p:sp>
        <p:nvSpPr>
          <p:cNvPr id="4" name="Date Placeholder 3">
            <a:extLst>
              <a:ext uri="{FF2B5EF4-FFF2-40B4-BE49-F238E27FC236}">
                <a16:creationId xmlns:a16="http://schemas.microsoft.com/office/drawing/2014/main" id="{F31335E7-F90C-4555-BA3F-57092BE646C7}"/>
              </a:ext>
            </a:extLst>
          </p:cNvPr>
          <p:cNvSpPr>
            <a:spLocks noGrp="1"/>
          </p:cNvSpPr>
          <p:nvPr>
            <p:ph type="dt" sz="half" idx="10"/>
          </p:nvPr>
        </p:nvSpPr>
        <p:spPr/>
        <p:txBody>
          <a:bodyPr/>
          <a:lstStyle/>
          <a:p>
            <a:fld id="{C7783416-375C-4696-8D2A-86C620BDB536}" type="datetime1">
              <a:rPr lang="en-SG" smtClean="0"/>
              <a:t>21/3/2023</a:t>
            </a:fld>
            <a:endParaRPr lang="en-SG"/>
          </a:p>
        </p:txBody>
      </p:sp>
      <p:sp>
        <p:nvSpPr>
          <p:cNvPr id="5" name="Footer Placeholder 4">
            <a:extLst>
              <a:ext uri="{FF2B5EF4-FFF2-40B4-BE49-F238E27FC236}">
                <a16:creationId xmlns:a16="http://schemas.microsoft.com/office/drawing/2014/main" id="{EEF88711-2F5B-4D1E-AF20-24DA36F80BB0}"/>
              </a:ext>
            </a:extLst>
          </p:cNvPr>
          <p:cNvSpPr>
            <a:spLocks noGrp="1"/>
          </p:cNvSpPr>
          <p:nvPr>
            <p:ph type="ftr" sz="quarter" idx="11"/>
          </p:nvPr>
        </p:nvSpPr>
        <p:spPr/>
        <p:txBody>
          <a:bodyPr/>
          <a:lstStyle/>
          <a:p>
            <a:r>
              <a:rPr lang="en-SG"/>
              <a:t>SECURITY CLASSIFICATION \ SENSITIVITY CLASSIFICATION</a:t>
            </a:r>
          </a:p>
        </p:txBody>
      </p:sp>
      <p:sp>
        <p:nvSpPr>
          <p:cNvPr id="6" name="Slide Number Placeholder 5">
            <a:extLst>
              <a:ext uri="{FF2B5EF4-FFF2-40B4-BE49-F238E27FC236}">
                <a16:creationId xmlns:a16="http://schemas.microsoft.com/office/drawing/2014/main" id="{3FCE6B96-3110-4BBF-B335-CF49829619F6}"/>
              </a:ext>
            </a:extLst>
          </p:cNvPr>
          <p:cNvSpPr>
            <a:spLocks noGrp="1"/>
          </p:cNvSpPr>
          <p:nvPr>
            <p:ph type="sldNum" sz="quarter" idx="12"/>
          </p:nvPr>
        </p:nvSpPr>
        <p:spPr/>
        <p:txBody>
          <a:bodyPr/>
          <a:lstStyle/>
          <a:p>
            <a:fld id="{E2D4E99A-0B4A-4FF3-8A91-7FB59A6A3F4D}" type="slidenum">
              <a:rPr lang="en-SG" smtClean="0"/>
              <a:t>‹#›</a:t>
            </a:fld>
            <a:endParaRPr lang="en-SG"/>
          </a:p>
        </p:txBody>
      </p:sp>
    </p:spTree>
    <p:extLst>
      <p:ext uri="{BB962C8B-B14F-4D97-AF65-F5344CB8AC3E}">
        <p14:creationId xmlns:p14="http://schemas.microsoft.com/office/powerpoint/2010/main" val="257186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363A-2E94-4F3F-92D8-31EAA63EEECC}"/>
              </a:ext>
            </a:extLst>
          </p:cNvPr>
          <p:cNvSpPr>
            <a:spLocks noGrp="1"/>
          </p:cNvSpPr>
          <p:nvPr>
            <p:ph type="title"/>
          </p:nvPr>
        </p:nvSpPr>
        <p:spPr/>
        <p:txBody>
          <a:bodyPr/>
          <a:lstStyle/>
          <a:p>
            <a:r>
              <a:rPr lang="en-US" smtClean="0"/>
              <a:t>Click to edit Master title style</a:t>
            </a:r>
            <a:endParaRPr lang="en-SG"/>
          </a:p>
        </p:txBody>
      </p:sp>
      <p:sp>
        <p:nvSpPr>
          <p:cNvPr id="3" name="Content Placeholder 2">
            <a:extLst>
              <a:ext uri="{FF2B5EF4-FFF2-40B4-BE49-F238E27FC236}">
                <a16:creationId xmlns:a16="http://schemas.microsoft.com/office/drawing/2014/main" id="{48DF2547-F085-4DC3-995A-84801D852CBE}"/>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a:extLst>
              <a:ext uri="{FF2B5EF4-FFF2-40B4-BE49-F238E27FC236}">
                <a16:creationId xmlns:a16="http://schemas.microsoft.com/office/drawing/2014/main" id="{6DF2EFAE-C3EE-434A-978C-1BBDA527FA0F}"/>
              </a:ext>
            </a:extLst>
          </p:cNvPr>
          <p:cNvSpPr>
            <a:spLocks noGrp="1"/>
          </p:cNvSpPr>
          <p:nvPr>
            <p:ph type="dt" sz="half" idx="10"/>
          </p:nvPr>
        </p:nvSpPr>
        <p:spPr/>
        <p:txBody>
          <a:bodyPr/>
          <a:lstStyle/>
          <a:p>
            <a:fld id="{5AB4041A-7744-4916-BD60-257B4267CFA9}" type="datetime1">
              <a:rPr lang="en-SG" smtClean="0"/>
              <a:t>21/3/2023</a:t>
            </a:fld>
            <a:endParaRPr lang="en-SG"/>
          </a:p>
        </p:txBody>
      </p:sp>
      <p:sp>
        <p:nvSpPr>
          <p:cNvPr id="5" name="Footer Placeholder 4">
            <a:extLst>
              <a:ext uri="{FF2B5EF4-FFF2-40B4-BE49-F238E27FC236}">
                <a16:creationId xmlns:a16="http://schemas.microsoft.com/office/drawing/2014/main" id="{D38854EC-0B15-4E73-9175-D35D9A37010E}"/>
              </a:ext>
            </a:extLst>
          </p:cNvPr>
          <p:cNvSpPr>
            <a:spLocks noGrp="1"/>
          </p:cNvSpPr>
          <p:nvPr>
            <p:ph type="ftr" sz="quarter" idx="11"/>
          </p:nvPr>
        </p:nvSpPr>
        <p:spPr/>
        <p:txBody>
          <a:bodyPr/>
          <a:lstStyle/>
          <a:p>
            <a:r>
              <a:rPr lang="en-SG"/>
              <a:t>SECURITY CLASSIFICATION \ SENSITIVITY CLASSIFICATION</a:t>
            </a:r>
          </a:p>
        </p:txBody>
      </p:sp>
      <p:sp>
        <p:nvSpPr>
          <p:cNvPr id="6" name="Slide Number Placeholder 5">
            <a:extLst>
              <a:ext uri="{FF2B5EF4-FFF2-40B4-BE49-F238E27FC236}">
                <a16:creationId xmlns:a16="http://schemas.microsoft.com/office/drawing/2014/main" id="{F39A702C-F420-4FF9-AF79-8F1756293FD7}"/>
              </a:ext>
            </a:extLst>
          </p:cNvPr>
          <p:cNvSpPr>
            <a:spLocks noGrp="1"/>
          </p:cNvSpPr>
          <p:nvPr>
            <p:ph type="sldNum" sz="quarter" idx="12"/>
          </p:nvPr>
        </p:nvSpPr>
        <p:spPr/>
        <p:txBody>
          <a:bodyPr/>
          <a:lstStyle/>
          <a:p>
            <a:fld id="{E2D4E99A-0B4A-4FF3-8A91-7FB59A6A3F4D}" type="slidenum">
              <a:rPr lang="en-SG" smtClean="0"/>
              <a:t>‹#›</a:t>
            </a:fld>
            <a:endParaRPr lang="en-SG"/>
          </a:p>
        </p:txBody>
      </p:sp>
    </p:spTree>
    <p:extLst>
      <p:ext uri="{BB962C8B-B14F-4D97-AF65-F5344CB8AC3E}">
        <p14:creationId xmlns:p14="http://schemas.microsoft.com/office/powerpoint/2010/main" val="2367465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BAD3-F62B-4A79-88F8-01AFB8279A71}"/>
              </a:ext>
            </a:extLst>
          </p:cNvPr>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SG"/>
          </a:p>
        </p:txBody>
      </p:sp>
      <p:sp>
        <p:nvSpPr>
          <p:cNvPr id="3" name="Text Placeholder 2">
            <a:extLst>
              <a:ext uri="{FF2B5EF4-FFF2-40B4-BE49-F238E27FC236}">
                <a16:creationId xmlns:a16="http://schemas.microsoft.com/office/drawing/2014/main" id="{02572EE8-660D-4D04-84D1-FA116348377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8F9A1DE1-E338-4CA9-B87D-ED76A548406E}"/>
              </a:ext>
            </a:extLst>
          </p:cNvPr>
          <p:cNvSpPr>
            <a:spLocks noGrp="1"/>
          </p:cNvSpPr>
          <p:nvPr>
            <p:ph type="dt" sz="half" idx="10"/>
          </p:nvPr>
        </p:nvSpPr>
        <p:spPr/>
        <p:txBody>
          <a:bodyPr/>
          <a:lstStyle/>
          <a:p>
            <a:fld id="{7CDB66FA-70B4-4B91-9F30-61AC938EEC22}" type="datetime1">
              <a:rPr lang="en-SG" smtClean="0"/>
              <a:t>21/3/2023</a:t>
            </a:fld>
            <a:endParaRPr lang="en-SG"/>
          </a:p>
        </p:txBody>
      </p:sp>
      <p:sp>
        <p:nvSpPr>
          <p:cNvPr id="5" name="Footer Placeholder 4">
            <a:extLst>
              <a:ext uri="{FF2B5EF4-FFF2-40B4-BE49-F238E27FC236}">
                <a16:creationId xmlns:a16="http://schemas.microsoft.com/office/drawing/2014/main" id="{2F8A98E0-A834-4373-928A-7129F4FAB520}"/>
              </a:ext>
            </a:extLst>
          </p:cNvPr>
          <p:cNvSpPr>
            <a:spLocks noGrp="1"/>
          </p:cNvSpPr>
          <p:nvPr>
            <p:ph type="ftr" sz="quarter" idx="11"/>
          </p:nvPr>
        </p:nvSpPr>
        <p:spPr/>
        <p:txBody>
          <a:bodyPr/>
          <a:lstStyle/>
          <a:p>
            <a:r>
              <a:rPr lang="en-SG"/>
              <a:t>SECURITY CLASSIFICATION \ SENSITIVITY CLASSIFICATION</a:t>
            </a:r>
          </a:p>
        </p:txBody>
      </p:sp>
      <p:sp>
        <p:nvSpPr>
          <p:cNvPr id="6" name="Slide Number Placeholder 5">
            <a:extLst>
              <a:ext uri="{FF2B5EF4-FFF2-40B4-BE49-F238E27FC236}">
                <a16:creationId xmlns:a16="http://schemas.microsoft.com/office/drawing/2014/main" id="{A0537E47-E16E-4283-90DD-B094B9C533BA}"/>
              </a:ext>
            </a:extLst>
          </p:cNvPr>
          <p:cNvSpPr>
            <a:spLocks noGrp="1"/>
          </p:cNvSpPr>
          <p:nvPr>
            <p:ph type="sldNum" sz="quarter" idx="12"/>
          </p:nvPr>
        </p:nvSpPr>
        <p:spPr/>
        <p:txBody>
          <a:bodyPr/>
          <a:lstStyle/>
          <a:p>
            <a:fld id="{E2D4E99A-0B4A-4FF3-8A91-7FB59A6A3F4D}" type="slidenum">
              <a:rPr lang="en-SG" smtClean="0"/>
              <a:t>‹#›</a:t>
            </a:fld>
            <a:endParaRPr lang="en-SG"/>
          </a:p>
        </p:txBody>
      </p:sp>
    </p:spTree>
    <p:extLst>
      <p:ext uri="{BB962C8B-B14F-4D97-AF65-F5344CB8AC3E}">
        <p14:creationId xmlns:p14="http://schemas.microsoft.com/office/powerpoint/2010/main" val="300763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77B1-22EE-467F-8767-2DDDB8562915}"/>
              </a:ext>
            </a:extLst>
          </p:cNvPr>
          <p:cNvSpPr>
            <a:spLocks noGrp="1"/>
          </p:cNvSpPr>
          <p:nvPr>
            <p:ph type="title"/>
          </p:nvPr>
        </p:nvSpPr>
        <p:spPr/>
        <p:txBody>
          <a:bodyPr/>
          <a:lstStyle/>
          <a:p>
            <a:r>
              <a:rPr lang="en-US" smtClean="0"/>
              <a:t>Click to edit Master title style</a:t>
            </a:r>
            <a:endParaRPr lang="en-SG"/>
          </a:p>
        </p:txBody>
      </p:sp>
      <p:sp>
        <p:nvSpPr>
          <p:cNvPr id="3" name="Content Placeholder 2">
            <a:extLst>
              <a:ext uri="{FF2B5EF4-FFF2-40B4-BE49-F238E27FC236}">
                <a16:creationId xmlns:a16="http://schemas.microsoft.com/office/drawing/2014/main" id="{BF2057BC-44D2-429D-97B7-D4EB15AA5656}"/>
              </a:ext>
            </a:extLst>
          </p:cNvPr>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a:extLst>
              <a:ext uri="{FF2B5EF4-FFF2-40B4-BE49-F238E27FC236}">
                <a16:creationId xmlns:a16="http://schemas.microsoft.com/office/drawing/2014/main" id="{05317C90-196D-49C4-833B-2F0652F3F3CE}"/>
              </a:ext>
            </a:extLst>
          </p:cNvPr>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a:extLst>
              <a:ext uri="{FF2B5EF4-FFF2-40B4-BE49-F238E27FC236}">
                <a16:creationId xmlns:a16="http://schemas.microsoft.com/office/drawing/2014/main" id="{1AB49216-6C0F-47F6-A746-BD42F96B5B8A}"/>
              </a:ext>
            </a:extLst>
          </p:cNvPr>
          <p:cNvSpPr>
            <a:spLocks noGrp="1"/>
          </p:cNvSpPr>
          <p:nvPr>
            <p:ph type="dt" sz="half" idx="10"/>
          </p:nvPr>
        </p:nvSpPr>
        <p:spPr/>
        <p:txBody>
          <a:bodyPr/>
          <a:lstStyle/>
          <a:p>
            <a:fld id="{CB0CD388-633D-40AB-BDF8-EC7CDCEF3D7C}" type="datetime1">
              <a:rPr lang="en-SG" smtClean="0"/>
              <a:t>21/3/2023</a:t>
            </a:fld>
            <a:endParaRPr lang="en-SG"/>
          </a:p>
        </p:txBody>
      </p:sp>
      <p:sp>
        <p:nvSpPr>
          <p:cNvPr id="6" name="Footer Placeholder 5">
            <a:extLst>
              <a:ext uri="{FF2B5EF4-FFF2-40B4-BE49-F238E27FC236}">
                <a16:creationId xmlns:a16="http://schemas.microsoft.com/office/drawing/2014/main" id="{55D67762-8750-47D4-AD6E-DDDEE6D578EC}"/>
              </a:ext>
            </a:extLst>
          </p:cNvPr>
          <p:cNvSpPr>
            <a:spLocks noGrp="1"/>
          </p:cNvSpPr>
          <p:nvPr>
            <p:ph type="ftr" sz="quarter" idx="11"/>
          </p:nvPr>
        </p:nvSpPr>
        <p:spPr/>
        <p:txBody>
          <a:bodyPr/>
          <a:lstStyle/>
          <a:p>
            <a:r>
              <a:rPr lang="en-SG"/>
              <a:t>SECURITY CLASSIFICATION \ SENSITIVITY CLASSIFICATION</a:t>
            </a:r>
          </a:p>
        </p:txBody>
      </p:sp>
      <p:sp>
        <p:nvSpPr>
          <p:cNvPr id="7" name="Slide Number Placeholder 6">
            <a:extLst>
              <a:ext uri="{FF2B5EF4-FFF2-40B4-BE49-F238E27FC236}">
                <a16:creationId xmlns:a16="http://schemas.microsoft.com/office/drawing/2014/main" id="{1E994149-F2F7-4790-8992-59CF31F5A448}"/>
              </a:ext>
            </a:extLst>
          </p:cNvPr>
          <p:cNvSpPr>
            <a:spLocks noGrp="1"/>
          </p:cNvSpPr>
          <p:nvPr>
            <p:ph type="sldNum" sz="quarter" idx="12"/>
          </p:nvPr>
        </p:nvSpPr>
        <p:spPr/>
        <p:txBody>
          <a:bodyPr/>
          <a:lstStyle/>
          <a:p>
            <a:fld id="{E2D4E99A-0B4A-4FF3-8A91-7FB59A6A3F4D}" type="slidenum">
              <a:rPr lang="en-SG" smtClean="0"/>
              <a:t>‹#›</a:t>
            </a:fld>
            <a:endParaRPr lang="en-SG"/>
          </a:p>
        </p:txBody>
      </p:sp>
    </p:spTree>
    <p:extLst>
      <p:ext uri="{BB962C8B-B14F-4D97-AF65-F5344CB8AC3E}">
        <p14:creationId xmlns:p14="http://schemas.microsoft.com/office/powerpoint/2010/main" val="4241712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0119-B2BA-46CD-91A0-9B277804244F}"/>
              </a:ext>
            </a:extLst>
          </p:cNvPr>
          <p:cNvSpPr>
            <a:spLocks noGrp="1"/>
          </p:cNvSpPr>
          <p:nvPr>
            <p:ph type="title"/>
          </p:nvPr>
        </p:nvSpPr>
        <p:spPr>
          <a:xfrm>
            <a:off x="629841" y="365126"/>
            <a:ext cx="7886700" cy="1325563"/>
          </a:xfrm>
        </p:spPr>
        <p:txBody>
          <a:bodyPr/>
          <a:lstStyle/>
          <a:p>
            <a:r>
              <a:rPr lang="en-US" smtClean="0"/>
              <a:t>Click to edit Master title style</a:t>
            </a:r>
            <a:endParaRPr lang="en-SG"/>
          </a:p>
        </p:txBody>
      </p:sp>
      <p:sp>
        <p:nvSpPr>
          <p:cNvPr id="3" name="Text Placeholder 2">
            <a:extLst>
              <a:ext uri="{FF2B5EF4-FFF2-40B4-BE49-F238E27FC236}">
                <a16:creationId xmlns:a16="http://schemas.microsoft.com/office/drawing/2014/main" id="{1BDD4F18-4F81-4369-A67C-076B0B9E0B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1E63245A-4C39-435C-B94F-C21559C71A23}"/>
              </a:ext>
            </a:extLst>
          </p:cNvPr>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a:extLst>
              <a:ext uri="{FF2B5EF4-FFF2-40B4-BE49-F238E27FC236}">
                <a16:creationId xmlns:a16="http://schemas.microsoft.com/office/drawing/2014/main" id="{5E73A16C-E283-4EFA-9FFB-A8B4D384A8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3A1BB3A3-F68C-4A42-AB6E-6EB027B34A75}"/>
              </a:ext>
            </a:extLst>
          </p:cNvPr>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a:extLst>
              <a:ext uri="{FF2B5EF4-FFF2-40B4-BE49-F238E27FC236}">
                <a16:creationId xmlns:a16="http://schemas.microsoft.com/office/drawing/2014/main" id="{E9C26464-5D77-4570-A063-E104DABE6FDD}"/>
              </a:ext>
            </a:extLst>
          </p:cNvPr>
          <p:cNvSpPr>
            <a:spLocks noGrp="1"/>
          </p:cNvSpPr>
          <p:nvPr>
            <p:ph type="dt" sz="half" idx="10"/>
          </p:nvPr>
        </p:nvSpPr>
        <p:spPr/>
        <p:txBody>
          <a:bodyPr/>
          <a:lstStyle/>
          <a:p>
            <a:fld id="{3DF8DDCF-5DEA-41EB-A7BB-DA525F8B5123}" type="datetime1">
              <a:rPr lang="en-SG" smtClean="0"/>
              <a:t>21/3/2023</a:t>
            </a:fld>
            <a:endParaRPr lang="en-SG"/>
          </a:p>
        </p:txBody>
      </p:sp>
      <p:sp>
        <p:nvSpPr>
          <p:cNvPr id="8" name="Footer Placeholder 7">
            <a:extLst>
              <a:ext uri="{FF2B5EF4-FFF2-40B4-BE49-F238E27FC236}">
                <a16:creationId xmlns:a16="http://schemas.microsoft.com/office/drawing/2014/main" id="{758C5E03-2E36-469F-9B8D-2067A1F61E6D}"/>
              </a:ext>
            </a:extLst>
          </p:cNvPr>
          <p:cNvSpPr>
            <a:spLocks noGrp="1"/>
          </p:cNvSpPr>
          <p:nvPr>
            <p:ph type="ftr" sz="quarter" idx="11"/>
          </p:nvPr>
        </p:nvSpPr>
        <p:spPr/>
        <p:txBody>
          <a:bodyPr/>
          <a:lstStyle/>
          <a:p>
            <a:r>
              <a:rPr lang="en-SG"/>
              <a:t>SECURITY CLASSIFICATION \ SENSITIVITY CLASSIFICATION</a:t>
            </a:r>
          </a:p>
        </p:txBody>
      </p:sp>
      <p:sp>
        <p:nvSpPr>
          <p:cNvPr id="9" name="Slide Number Placeholder 8">
            <a:extLst>
              <a:ext uri="{FF2B5EF4-FFF2-40B4-BE49-F238E27FC236}">
                <a16:creationId xmlns:a16="http://schemas.microsoft.com/office/drawing/2014/main" id="{8B9ACC7D-E48A-4A88-967B-FCCB8E0F742E}"/>
              </a:ext>
            </a:extLst>
          </p:cNvPr>
          <p:cNvSpPr>
            <a:spLocks noGrp="1"/>
          </p:cNvSpPr>
          <p:nvPr>
            <p:ph type="sldNum" sz="quarter" idx="12"/>
          </p:nvPr>
        </p:nvSpPr>
        <p:spPr/>
        <p:txBody>
          <a:bodyPr/>
          <a:lstStyle/>
          <a:p>
            <a:fld id="{E2D4E99A-0B4A-4FF3-8A91-7FB59A6A3F4D}" type="slidenum">
              <a:rPr lang="en-SG" smtClean="0"/>
              <a:t>‹#›</a:t>
            </a:fld>
            <a:endParaRPr lang="en-SG"/>
          </a:p>
        </p:txBody>
      </p:sp>
    </p:spTree>
    <p:extLst>
      <p:ext uri="{BB962C8B-B14F-4D97-AF65-F5344CB8AC3E}">
        <p14:creationId xmlns:p14="http://schemas.microsoft.com/office/powerpoint/2010/main" val="342109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2463-4656-49EE-91E3-6EE909016D4D}"/>
              </a:ext>
            </a:extLst>
          </p:cNvPr>
          <p:cNvSpPr>
            <a:spLocks noGrp="1"/>
          </p:cNvSpPr>
          <p:nvPr>
            <p:ph type="title"/>
          </p:nvPr>
        </p:nvSpPr>
        <p:spPr/>
        <p:txBody>
          <a:bodyPr/>
          <a:lstStyle/>
          <a:p>
            <a:r>
              <a:rPr lang="en-US" smtClean="0"/>
              <a:t>Click to edit Master title style</a:t>
            </a:r>
            <a:endParaRPr lang="en-SG"/>
          </a:p>
        </p:txBody>
      </p:sp>
      <p:sp>
        <p:nvSpPr>
          <p:cNvPr id="3" name="Date Placeholder 2">
            <a:extLst>
              <a:ext uri="{FF2B5EF4-FFF2-40B4-BE49-F238E27FC236}">
                <a16:creationId xmlns:a16="http://schemas.microsoft.com/office/drawing/2014/main" id="{61D5EEA3-21CF-4511-ABCF-1EF8D0D757D2}"/>
              </a:ext>
            </a:extLst>
          </p:cNvPr>
          <p:cNvSpPr>
            <a:spLocks noGrp="1"/>
          </p:cNvSpPr>
          <p:nvPr>
            <p:ph type="dt" sz="half" idx="10"/>
          </p:nvPr>
        </p:nvSpPr>
        <p:spPr/>
        <p:txBody>
          <a:bodyPr/>
          <a:lstStyle/>
          <a:p>
            <a:fld id="{990F8762-644D-4C63-9FF3-7DB55D826266}" type="datetime1">
              <a:rPr lang="en-SG" smtClean="0"/>
              <a:t>21/3/2023</a:t>
            </a:fld>
            <a:endParaRPr lang="en-SG"/>
          </a:p>
        </p:txBody>
      </p:sp>
      <p:sp>
        <p:nvSpPr>
          <p:cNvPr id="4" name="Footer Placeholder 3">
            <a:extLst>
              <a:ext uri="{FF2B5EF4-FFF2-40B4-BE49-F238E27FC236}">
                <a16:creationId xmlns:a16="http://schemas.microsoft.com/office/drawing/2014/main" id="{A36BBCEF-9690-4A25-9FB8-EADF4DAF4BAB}"/>
              </a:ext>
            </a:extLst>
          </p:cNvPr>
          <p:cNvSpPr>
            <a:spLocks noGrp="1"/>
          </p:cNvSpPr>
          <p:nvPr>
            <p:ph type="ftr" sz="quarter" idx="11"/>
          </p:nvPr>
        </p:nvSpPr>
        <p:spPr/>
        <p:txBody>
          <a:bodyPr/>
          <a:lstStyle/>
          <a:p>
            <a:r>
              <a:rPr lang="en-SG"/>
              <a:t>SECURITY CLASSIFICATION \ SENSITIVITY CLASSIFICATION</a:t>
            </a:r>
          </a:p>
        </p:txBody>
      </p:sp>
      <p:sp>
        <p:nvSpPr>
          <p:cNvPr id="5" name="Slide Number Placeholder 4">
            <a:extLst>
              <a:ext uri="{FF2B5EF4-FFF2-40B4-BE49-F238E27FC236}">
                <a16:creationId xmlns:a16="http://schemas.microsoft.com/office/drawing/2014/main" id="{A12CD0A6-5727-4BEB-9751-A6C7C07775D7}"/>
              </a:ext>
            </a:extLst>
          </p:cNvPr>
          <p:cNvSpPr>
            <a:spLocks noGrp="1"/>
          </p:cNvSpPr>
          <p:nvPr>
            <p:ph type="sldNum" sz="quarter" idx="12"/>
          </p:nvPr>
        </p:nvSpPr>
        <p:spPr/>
        <p:txBody>
          <a:bodyPr/>
          <a:lstStyle/>
          <a:p>
            <a:fld id="{E2D4E99A-0B4A-4FF3-8A91-7FB59A6A3F4D}" type="slidenum">
              <a:rPr lang="en-SG" smtClean="0"/>
              <a:t>‹#›</a:t>
            </a:fld>
            <a:endParaRPr lang="en-SG"/>
          </a:p>
        </p:txBody>
      </p:sp>
    </p:spTree>
    <p:extLst>
      <p:ext uri="{BB962C8B-B14F-4D97-AF65-F5344CB8AC3E}">
        <p14:creationId xmlns:p14="http://schemas.microsoft.com/office/powerpoint/2010/main" val="3336810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F3B63-F511-429A-8351-56B919A7DFB2}"/>
              </a:ext>
            </a:extLst>
          </p:cNvPr>
          <p:cNvSpPr>
            <a:spLocks noGrp="1"/>
          </p:cNvSpPr>
          <p:nvPr>
            <p:ph type="dt" sz="half" idx="10"/>
          </p:nvPr>
        </p:nvSpPr>
        <p:spPr/>
        <p:txBody>
          <a:bodyPr/>
          <a:lstStyle/>
          <a:p>
            <a:fld id="{7363FD56-4B65-425C-83F9-289EAA0F5300}" type="datetime1">
              <a:rPr lang="en-SG" smtClean="0"/>
              <a:t>21/3/2023</a:t>
            </a:fld>
            <a:endParaRPr lang="en-SG"/>
          </a:p>
        </p:txBody>
      </p:sp>
      <p:sp>
        <p:nvSpPr>
          <p:cNvPr id="3" name="Footer Placeholder 2">
            <a:extLst>
              <a:ext uri="{FF2B5EF4-FFF2-40B4-BE49-F238E27FC236}">
                <a16:creationId xmlns:a16="http://schemas.microsoft.com/office/drawing/2014/main" id="{24FECD6F-9952-43E8-9F8D-132E41B7EC2F}"/>
              </a:ext>
            </a:extLst>
          </p:cNvPr>
          <p:cNvSpPr>
            <a:spLocks noGrp="1"/>
          </p:cNvSpPr>
          <p:nvPr>
            <p:ph type="ftr" sz="quarter" idx="11"/>
          </p:nvPr>
        </p:nvSpPr>
        <p:spPr/>
        <p:txBody>
          <a:bodyPr/>
          <a:lstStyle/>
          <a:p>
            <a:r>
              <a:rPr lang="en-SG"/>
              <a:t>SECURITY CLASSIFICATION \ SENSITIVITY CLASSIFICATION</a:t>
            </a:r>
          </a:p>
        </p:txBody>
      </p:sp>
      <p:sp>
        <p:nvSpPr>
          <p:cNvPr id="4" name="Slide Number Placeholder 3">
            <a:extLst>
              <a:ext uri="{FF2B5EF4-FFF2-40B4-BE49-F238E27FC236}">
                <a16:creationId xmlns:a16="http://schemas.microsoft.com/office/drawing/2014/main" id="{5818B000-38F0-4878-8046-5890A3A082B3}"/>
              </a:ext>
            </a:extLst>
          </p:cNvPr>
          <p:cNvSpPr>
            <a:spLocks noGrp="1"/>
          </p:cNvSpPr>
          <p:nvPr>
            <p:ph type="sldNum" sz="quarter" idx="12"/>
          </p:nvPr>
        </p:nvSpPr>
        <p:spPr/>
        <p:txBody>
          <a:bodyPr/>
          <a:lstStyle/>
          <a:p>
            <a:fld id="{E2D4E99A-0B4A-4FF3-8A91-7FB59A6A3F4D}" type="slidenum">
              <a:rPr lang="en-SG" smtClean="0"/>
              <a:t>‹#›</a:t>
            </a:fld>
            <a:endParaRPr lang="en-SG"/>
          </a:p>
        </p:txBody>
      </p:sp>
    </p:spTree>
    <p:extLst>
      <p:ext uri="{BB962C8B-B14F-4D97-AF65-F5344CB8AC3E}">
        <p14:creationId xmlns:p14="http://schemas.microsoft.com/office/powerpoint/2010/main" val="1302382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AB08-3F60-41B9-9F19-196286F20B47}"/>
              </a:ext>
            </a:extLst>
          </p:cNvPr>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SG"/>
          </a:p>
        </p:txBody>
      </p:sp>
      <p:sp>
        <p:nvSpPr>
          <p:cNvPr id="3" name="Content Placeholder 2">
            <a:extLst>
              <a:ext uri="{FF2B5EF4-FFF2-40B4-BE49-F238E27FC236}">
                <a16:creationId xmlns:a16="http://schemas.microsoft.com/office/drawing/2014/main" id="{183D1B0C-3E47-4D38-A117-DFE06A1DC60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a:extLst>
              <a:ext uri="{FF2B5EF4-FFF2-40B4-BE49-F238E27FC236}">
                <a16:creationId xmlns:a16="http://schemas.microsoft.com/office/drawing/2014/main" id="{BE66D9D6-98F0-4A0E-B53D-A0EE075563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A7375E36-4F76-4923-99E3-1AEAA6606041}"/>
              </a:ext>
            </a:extLst>
          </p:cNvPr>
          <p:cNvSpPr>
            <a:spLocks noGrp="1"/>
          </p:cNvSpPr>
          <p:nvPr>
            <p:ph type="dt" sz="half" idx="10"/>
          </p:nvPr>
        </p:nvSpPr>
        <p:spPr/>
        <p:txBody>
          <a:bodyPr/>
          <a:lstStyle/>
          <a:p>
            <a:fld id="{EE745CB8-9F3E-4E5C-8FB0-46C6D694FA23}" type="datetime1">
              <a:rPr lang="en-SG" smtClean="0"/>
              <a:t>21/3/2023</a:t>
            </a:fld>
            <a:endParaRPr lang="en-SG"/>
          </a:p>
        </p:txBody>
      </p:sp>
      <p:sp>
        <p:nvSpPr>
          <p:cNvPr id="6" name="Footer Placeholder 5">
            <a:extLst>
              <a:ext uri="{FF2B5EF4-FFF2-40B4-BE49-F238E27FC236}">
                <a16:creationId xmlns:a16="http://schemas.microsoft.com/office/drawing/2014/main" id="{50C9E8C2-556C-4398-9E7E-A03BECAEDAF3}"/>
              </a:ext>
            </a:extLst>
          </p:cNvPr>
          <p:cNvSpPr>
            <a:spLocks noGrp="1"/>
          </p:cNvSpPr>
          <p:nvPr>
            <p:ph type="ftr" sz="quarter" idx="11"/>
          </p:nvPr>
        </p:nvSpPr>
        <p:spPr/>
        <p:txBody>
          <a:bodyPr/>
          <a:lstStyle/>
          <a:p>
            <a:r>
              <a:rPr lang="en-SG"/>
              <a:t>SECURITY CLASSIFICATION \ SENSITIVITY CLASSIFICATION</a:t>
            </a:r>
          </a:p>
        </p:txBody>
      </p:sp>
      <p:sp>
        <p:nvSpPr>
          <p:cNvPr id="7" name="Slide Number Placeholder 6">
            <a:extLst>
              <a:ext uri="{FF2B5EF4-FFF2-40B4-BE49-F238E27FC236}">
                <a16:creationId xmlns:a16="http://schemas.microsoft.com/office/drawing/2014/main" id="{A51BC314-D708-4DBF-A471-211BDBC2B751}"/>
              </a:ext>
            </a:extLst>
          </p:cNvPr>
          <p:cNvSpPr>
            <a:spLocks noGrp="1"/>
          </p:cNvSpPr>
          <p:nvPr>
            <p:ph type="sldNum" sz="quarter" idx="12"/>
          </p:nvPr>
        </p:nvSpPr>
        <p:spPr/>
        <p:txBody>
          <a:bodyPr/>
          <a:lstStyle/>
          <a:p>
            <a:fld id="{E2D4E99A-0B4A-4FF3-8A91-7FB59A6A3F4D}" type="slidenum">
              <a:rPr lang="en-SG" smtClean="0"/>
              <a:t>‹#›</a:t>
            </a:fld>
            <a:endParaRPr lang="en-SG"/>
          </a:p>
        </p:txBody>
      </p:sp>
    </p:spTree>
    <p:extLst>
      <p:ext uri="{BB962C8B-B14F-4D97-AF65-F5344CB8AC3E}">
        <p14:creationId xmlns:p14="http://schemas.microsoft.com/office/powerpoint/2010/main" val="93112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988C3A4-4EA9-4F22-A45B-C2EEE684C9E2}" type="datetime1">
              <a:rPr lang="en-SG" smtClean="0"/>
              <a:t>21/3/2023</a:t>
            </a:fld>
            <a:endParaRPr lang="en-SG"/>
          </a:p>
        </p:txBody>
      </p:sp>
      <p:sp>
        <p:nvSpPr>
          <p:cNvPr id="5" name="Footer Placeholder 4"/>
          <p:cNvSpPr>
            <a:spLocks noGrp="1"/>
          </p:cNvSpPr>
          <p:nvPr>
            <p:ph type="ftr" sz="quarter" idx="11"/>
          </p:nvPr>
        </p:nvSpPr>
        <p:spPr/>
        <p:txBody>
          <a:bodyPr/>
          <a:lstStyle/>
          <a:p>
            <a:r>
              <a:rPr lang="en-SG" dirty="0" smtClean="0"/>
              <a:t>Official (Closed) / Sensitive Normal</a:t>
            </a:r>
          </a:p>
        </p:txBody>
      </p:sp>
      <p:sp>
        <p:nvSpPr>
          <p:cNvPr id="6" name="Slide Number Placeholder 5"/>
          <p:cNvSpPr>
            <a:spLocks noGrp="1"/>
          </p:cNvSpPr>
          <p:nvPr>
            <p:ph type="sldNum" sz="quarter" idx="12"/>
          </p:nvPr>
        </p:nvSpPr>
        <p:spPr>
          <a:noFill/>
        </p:spPr>
        <p:txBody>
          <a:bodyPr/>
          <a:lstStyle/>
          <a:p>
            <a:fld id="{D4C1FE1C-5B75-42B2-B299-B968E18F18FC}" type="slidenum">
              <a:rPr lang="en-SG" smtClean="0"/>
              <a:t>‹#›</a:t>
            </a:fld>
            <a:endParaRPr lang="en-SG" dirty="0"/>
          </a:p>
        </p:txBody>
      </p:sp>
    </p:spTree>
    <p:extLst>
      <p:ext uri="{BB962C8B-B14F-4D97-AF65-F5344CB8AC3E}">
        <p14:creationId xmlns:p14="http://schemas.microsoft.com/office/powerpoint/2010/main" val="2969953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9CFD-36B7-43C5-9A5E-E8B9B40AE68A}"/>
              </a:ext>
            </a:extLst>
          </p:cNvPr>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SG"/>
          </a:p>
        </p:txBody>
      </p:sp>
      <p:sp>
        <p:nvSpPr>
          <p:cNvPr id="3" name="Picture Placeholder 2">
            <a:extLst>
              <a:ext uri="{FF2B5EF4-FFF2-40B4-BE49-F238E27FC236}">
                <a16:creationId xmlns:a16="http://schemas.microsoft.com/office/drawing/2014/main" id="{37DD311D-7589-4723-B95E-65FF62DCB0A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SG"/>
          </a:p>
        </p:txBody>
      </p:sp>
      <p:sp>
        <p:nvSpPr>
          <p:cNvPr id="4" name="Text Placeholder 3">
            <a:extLst>
              <a:ext uri="{FF2B5EF4-FFF2-40B4-BE49-F238E27FC236}">
                <a16:creationId xmlns:a16="http://schemas.microsoft.com/office/drawing/2014/main" id="{0CD39637-D21F-4A05-9ED3-32170D2D89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658B7F11-82B9-4CB1-BA94-D7C9FAAF440B}"/>
              </a:ext>
            </a:extLst>
          </p:cNvPr>
          <p:cNvSpPr>
            <a:spLocks noGrp="1"/>
          </p:cNvSpPr>
          <p:nvPr>
            <p:ph type="dt" sz="half" idx="10"/>
          </p:nvPr>
        </p:nvSpPr>
        <p:spPr/>
        <p:txBody>
          <a:bodyPr/>
          <a:lstStyle/>
          <a:p>
            <a:fld id="{ECF43E39-36E2-4F03-9563-D3B3FC70052E}" type="datetime1">
              <a:rPr lang="en-SG" smtClean="0"/>
              <a:t>21/3/2023</a:t>
            </a:fld>
            <a:endParaRPr lang="en-SG"/>
          </a:p>
        </p:txBody>
      </p:sp>
      <p:sp>
        <p:nvSpPr>
          <p:cNvPr id="6" name="Footer Placeholder 5">
            <a:extLst>
              <a:ext uri="{FF2B5EF4-FFF2-40B4-BE49-F238E27FC236}">
                <a16:creationId xmlns:a16="http://schemas.microsoft.com/office/drawing/2014/main" id="{3DF13507-9DFC-447E-8C06-684F96633A04}"/>
              </a:ext>
            </a:extLst>
          </p:cNvPr>
          <p:cNvSpPr>
            <a:spLocks noGrp="1"/>
          </p:cNvSpPr>
          <p:nvPr>
            <p:ph type="ftr" sz="quarter" idx="11"/>
          </p:nvPr>
        </p:nvSpPr>
        <p:spPr/>
        <p:txBody>
          <a:bodyPr/>
          <a:lstStyle/>
          <a:p>
            <a:r>
              <a:rPr lang="en-SG"/>
              <a:t>SECURITY CLASSIFICATION \ SENSITIVITY CLASSIFICATION</a:t>
            </a:r>
          </a:p>
        </p:txBody>
      </p:sp>
      <p:sp>
        <p:nvSpPr>
          <p:cNvPr id="7" name="Slide Number Placeholder 6">
            <a:extLst>
              <a:ext uri="{FF2B5EF4-FFF2-40B4-BE49-F238E27FC236}">
                <a16:creationId xmlns:a16="http://schemas.microsoft.com/office/drawing/2014/main" id="{7D2BF262-E745-42A8-A4E4-7FE0C0F93071}"/>
              </a:ext>
            </a:extLst>
          </p:cNvPr>
          <p:cNvSpPr>
            <a:spLocks noGrp="1"/>
          </p:cNvSpPr>
          <p:nvPr>
            <p:ph type="sldNum" sz="quarter" idx="12"/>
          </p:nvPr>
        </p:nvSpPr>
        <p:spPr/>
        <p:txBody>
          <a:bodyPr/>
          <a:lstStyle/>
          <a:p>
            <a:fld id="{E2D4E99A-0B4A-4FF3-8A91-7FB59A6A3F4D}" type="slidenum">
              <a:rPr lang="en-SG" smtClean="0"/>
              <a:t>‹#›</a:t>
            </a:fld>
            <a:endParaRPr lang="en-SG"/>
          </a:p>
        </p:txBody>
      </p:sp>
    </p:spTree>
    <p:extLst>
      <p:ext uri="{BB962C8B-B14F-4D97-AF65-F5344CB8AC3E}">
        <p14:creationId xmlns:p14="http://schemas.microsoft.com/office/powerpoint/2010/main" val="2225963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440C-A6B8-454B-A173-E34ADE639092}"/>
              </a:ext>
            </a:extLst>
          </p:cNvPr>
          <p:cNvSpPr>
            <a:spLocks noGrp="1"/>
          </p:cNvSpPr>
          <p:nvPr>
            <p:ph type="title"/>
          </p:nvPr>
        </p:nvSpPr>
        <p:spPr/>
        <p:txBody>
          <a:bodyPr/>
          <a:lstStyle/>
          <a:p>
            <a:r>
              <a:rPr lang="en-US" smtClean="0"/>
              <a:t>Click to edit Master title style</a:t>
            </a:r>
            <a:endParaRPr lang="en-SG"/>
          </a:p>
        </p:txBody>
      </p:sp>
      <p:sp>
        <p:nvSpPr>
          <p:cNvPr id="3" name="Vertical Text Placeholder 2">
            <a:extLst>
              <a:ext uri="{FF2B5EF4-FFF2-40B4-BE49-F238E27FC236}">
                <a16:creationId xmlns:a16="http://schemas.microsoft.com/office/drawing/2014/main" id="{52D89E8D-864A-46F7-B42F-FAF042D46CC2}"/>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a:extLst>
              <a:ext uri="{FF2B5EF4-FFF2-40B4-BE49-F238E27FC236}">
                <a16:creationId xmlns:a16="http://schemas.microsoft.com/office/drawing/2014/main" id="{EA9C76FF-4DFB-491F-A107-F843F5E8E7F1}"/>
              </a:ext>
            </a:extLst>
          </p:cNvPr>
          <p:cNvSpPr>
            <a:spLocks noGrp="1"/>
          </p:cNvSpPr>
          <p:nvPr>
            <p:ph type="dt" sz="half" idx="10"/>
          </p:nvPr>
        </p:nvSpPr>
        <p:spPr/>
        <p:txBody>
          <a:bodyPr/>
          <a:lstStyle/>
          <a:p>
            <a:fld id="{612EAD12-165A-4C11-920E-902258257A44}" type="datetime1">
              <a:rPr lang="en-SG" smtClean="0"/>
              <a:t>21/3/2023</a:t>
            </a:fld>
            <a:endParaRPr lang="en-SG"/>
          </a:p>
        </p:txBody>
      </p:sp>
      <p:sp>
        <p:nvSpPr>
          <p:cNvPr id="5" name="Footer Placeholder 4">
            <a:extLst>
              <a:ext uri="{FF2B5EF4-FFF2-40B4-BE49-F238E27FC236}">
                <a16:creationId xmlns:a16="http://schemas.microsoft.com/office/drawing/2014/main" id="{B4CABEFB-CF11-4FEC-B545-297C4A306AE8}"/>
              </a:ext>
            </a:extLst>
          </p:cNvPr>
          <p:cNvSpPr>
            <a:spLocks noGrp="1"/>
          </p:cNvSpPr>
          <p:nvPr>
            <p:ph type="ftr" sz="quarter" idx="11"/>
          </p:nvPr>
        </p:nvSpPr>
        <p:spPr/>
        <p:txBody>
          <a:bodyPr/>
          <a:lstStyle/>
          <a:p>
            <a:r>
              <a:rPr lang="en-SG"/>
              <a:t>SECURITY CLASSIFICATION \ SENSITIVITY CLASSIFICATION</a:t>
            </a:r>
          </a:p>
        </p:txBody>
      </p:sp>
      <p:sp>
        <p:nvSpPr>
          <p:cNvPr id="6" name="Slide Number Placeholder 5">
            <a:extLst>
              <a:ext uri="{FF2B5EF4-FFF2-40B4-BE49-F238E27FC236}">
                <a16:creationId xmlns:a16="http://schemas.microsoft.com/office/drawing/2014/main" id="{23FB0A66-7C93-4503-B5D2-54781071681E}"/>
              </a:ext>
            </a:extLst>
          </p:cNvPr>
          <p:cNvSpPr>
            <a:spLocks noGrp="1"/>
          </p:cNvSpPr>
          <p:nvPr>
            <p:ph type="sldNum" sz="quarter" idx="12"/>
          </p:nvPr>
        </p:nvSpPr>
        <p:spPr/>
        <p:txBody>
          <a:bodyPr/>
          <a:lstStyle/>
          <a:p>
            <a:fld id="{E2D4E99A-0B4A-4FF3-8A91-7FB59A6A3F4D}" type="slidenum">
              <a:rPr lang="en-SG" smtClean="0"/>
              <a:t>‹#›</a:t>
            </a:fld>
            <a:endParaRPr lang="en-SG"/>
          </a:p>
        </p:txBody>
      </p:sp>
    </p:spTree>
    <p:extLst>
      <p:ext uri="{BB962C8B-B14F-4D97-AF65-F5344CB8AC3E}">
        <p14:creationId xmlns:p14="http://schemas.microsoft.com/office/powerpoint/2010/main" val="2894622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765EA-9EFA-4D23-A3E9-22C5201ECC1D}"/>
              </a:ext>
            </a:extLst>
          </p:cNvPr>
          <p:cNvSpPr>
            <a:spLocks noGrp="1"/>
          </p:cNvSpPr>
          <p:nvPr>
            <p:ph type="title" orient="vert"/>
          </p:nvPr>
        </p:nvSpPr>
        <p:spPr>
          <a:xfrm>
            <a:off x="6543675" y="365125"/>
            <a:ext cx="1971675" cy="5811838"/>
          </a:xfrm>
        </p:spPr>
        <p:txBody>
          <a:bodyPr vert="eaVert"/>
          <a:lstStyle/>
          <a:p>
            <a:r>
              <a:rPr lang="en-US" smtClean="0"/>
              <a:t>Click to edit Master title style</a:t>
            </a:r>
            <a:endParaRPr lang="en-SG"/>
          </a:p>
        </p:txBody>
      </p:sp>
      <p:sp>
        <p:nvSpPr>
          <p:cNvPr id="3" name="Vertical Text Placeholder 2">
            <a:extLst>
              <a:ext uri="{FF2B5EF4-FFF2-40B4-BE49-F238E27FC236}">
                <a16:creationId xmlns:a16="http://schemas.microsoft.com/office/drawing/2014/main" id="{96F31B79-9914-47E4-9AC4-873F12F3C89A}"/>
              </a:ext>
            </a:extLst>
          </p:cNvPr>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a:extLst>
              <a:ext uri="{FF2B5EF4-FFF2-40B4-BE49-F238E27FC236}">
                <a16:creationId xmlns:a16="http://schemas.microsoft.com/office/drawing/2014/main" id="{1FD8F777-E558-4D58-8013-F1C204AC82B5}"/>
              </a:ext>
            </a:extLst>
          </p:cNvPr>
          <p:cNvSpPr>
            <a:spLocks noGrp="1"/>
          </p:cNvSpPr>
          <p:nvPr>
            <p:ph type="dt" sz="half" idx="10"/>
          </p:nvPr>
        </p:nvSpPr>
        <p:spPr/>
        <p:txBody>
          <a:bodyPr/>
          <a:lstStyle/>
          <a:p>
            <a:fld id="{9C88DDE4-3726-4B14-8C49-F5276C365190}" type="datetime1">
              <a:rPr lang="en-SG" smtClean="0"/>
              <a:t>21/3/2023</a:t>
            </a:fld>
            <a:endParaRPr lang="en-SG"/>
          </a:p>
        </p:txBody>
      </p:sp>
      <p:sp>
        <p:nvSpPr>
          <p:cNvPr id="5" name="Footer Placeholder 4">
            <a:extLst>
              <a:ext uri="{FF2B5EF4-FFF2-40B4-BE49-F238E27FC236}">
                <a16:creationId xmlns:a16="http://schemas.microsoft.com/office/drawing/2014/main" id="{44630F69-78C5-42B6-8C96-1A42A9CBA17F}"/>
              </a:ext>
            </a:extLst>
          </p:cNvPr>
          <p:cNvSpPr>
            <a:spLocks noGrp="1"/>
          </p:cNvSpPr>
          <p:nvPr>
            <p:ph type="ftr" sz="quarter" idx="11"/>
          </p:nvPr>
        </p:nvSpPr>
        <p:spPr/>
        <p:txBody>
          <a:bodyPr/>
          <a:lstStyle/>
          <a:p>
            <a:r>
              <a:rPr lang="en-SG"/>
              <a:t>SECURITY CLASSIFICATION \ SENSITIVITY CLASSIFICATION</a:t>
            </a:r>
          </a:p>
        </p:txBody>
      </p:sp>
      <p:sp>
        <p:nvSpPr>
          <p:cNvPr id="6" name="Slide Number Placeholder 5">
            <a:extLst>
              <a:ext uri="{FF2B5EF4-FFF2-40B4-BE49-F238E27FC236}">
                <a16:creationId xmlns:a16="http://schemas.microsoft.com/office/drawing/2014/main" id="{682E7EB0-1561-4D1D-89EB-DBFE71D10ECD}"/>
              </a:ext>
            </a:extLst>
          </p:cNvPr>
          <p:cNvSpPr>
            <a:spLocks noGrp="1"/>
          </p:cNvSpPr>
          <p:nvPr>
            <p:ph type="sldNum" sz="quarter" idx="12"/>
          </p:nvPr>
        </p:nvSpPr>
        <p:spPr/>
        <p:txBody>
          <a:bodyPr/>
          <a:lstStyle/>
          <a:p>
            <a:fld id="{E2D4E99A-0B4A-4FF3-8A91-7FB59A6A3F4D}" type="slidenum">
              <a:rPr lang="en-SG" smtClean="0"/>
              <a:t>‹#›</a:t>
            </a:fld>
            <a:endParaRPr lang="en-SG"/>
          </a:p>
        </p:txBody>
      </p:sp>
    </p:spTree>
    <p:extLst>
      <p:ext uri="{BB962C8B-B14F-4D97-AF65-F5344CB8AC3E}">
        <p14:creationId xmlns:p14="http://schemas.microsoft.com/office/powerpoint/2010/main" val="232011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2656B-1557-4A89-AEA5-8F3E9509DAB9}" type="datetime1">
              <a:rPr lang="en-SG" smtClean="0"/>
              <a:t>21/3/2023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4C1FE1C-5B75-42B2-B299-B968E18F18FC}" type="slidenum">
              <a:rPr lang="en-SG" smtClean="0"/>
              <a:t>‹#›</a:t>
            </a:fld>
            <a:endParaRPr lang="en-SG"/>
          </a:p>
        </p:txBody>
      </p:sp>
    </p:spTree>
    <p:extLst>
      <p:ext uri="{BB962C8B-B14F-4D97-AF65-F5344CB8AC3E}">
        <p14:creationId xmlns:p14="http://schemas.microsoft.com/office/powerpoint/2010/main" val="15221033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7B11839-993F-4188-A45E-0D0E8B26CB54}" type="datetime1">
              <a:rPr lang="en-SG" smtClean="0"/>
              <a:t>21/3/2023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4C1FE1C-5B75-42B2-B299-B968E18F18FC}" type="slidenum">
              <a:rPr lang="en-SG" smtClean="0"/>
              <a:t>‹#›</a:t>
            </a:fld>
            <a:endParaRPr lang="en-SG"/>
          </a:p>
        </p:txBody>
      </p:sp>
    </p:spTree>
    <p:extLst>
      <p:ext uri="{BB962C8B-B14F-4D97-AF65-F5344CB8AC3E}">
        <p14:creationId xmlns:p14="http://schemas.microsoft.com/office/powerpoint/2010/main" val="8923150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EC2316D5-40A7-47C0-92F0-F1C11B5BF623}" type="datetime1">
              <a:rPr lang="en-SG" smtClean="0"/>
              <a:t>21/3/2023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D4C1FE1C-5B75-42B2-B299-B968E18F18FC}" type="slidenum">
              <a:rPr lang="en-SG" smtClean="0"/>
              <a:t>‹#›</a:t>
            </a:fld>
            <a:endParaRPr lang="en-SG"/>
          </a:p>
        </p:txBody>
      </p:sp>
    </p:spTree>
    <p:extLst>
      <p:ext uri="{BB962C8B-B14F-4D97-AF65-F5344CB8AC3E}">
        <p14:creationId xmlns:p14="http://schemas.microsoft.com/office/powerpoint/2010/main" val="31068620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84FEBADA-6EF9-479F-9CD6-4A793DF25D1A}" type="datetime1">
              <a:rPr lang="en-SG" smtClean="0"/>
              <a:t>21/3/2023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D4C1FE1C-5B75-42B2-B299-B968E18F18FC}" type="slidenum">
              <a:rPr lang="en-SG" smtClean="0"/>
              <a:t>‹#›</a:t>
            </a:fld>
            <a:endParaRPr lang="en-SG"/>
          </a:p>
        </p:txBody>
      </p:sp>
    </p:spTree>
    <p:extLst>
      <p:ext uri="{BB962C8B-B14F-4D97-AF65-F5344CB8AC3E}">
        <p14:creationId xmlns:p14="http://schemas.microsoft.com/office/powerpoint/2010/main" val="417736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C170F-46F4-433B-BBEA-0F631AA097C1}" type="datetime1">
              <a:rPr lang="en-SG" smtClean="0"/>
              <a:t>21/3/2023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D4C1FE1C-5B75-42B2-B299-B968E18F18FC}" type="slidenum">
              <a:rPr lang="en-SG" smtClean="0"/>
              <a:t>‹#›</a:t>
            </a:fld>
            <a:endParaRPr lang="en-SG"/>
          </a:p>
        </p:txBody>
      </p:sp>
    </p:spTree>
    <p:extLst>
      <p:ext uri="{BB962C8B-B14F-4D97-AF65-F5344CB8AC3E}">
        <p14:creationId xmlns:p14="http://schemas.microsoft.com/office/powerpoint/2010/main" val="33214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0A42F-A12A-42FB-8738-A992E399DE19}" type="datetime1">
              <a:rPr lang="en-SG" smtClean="0"/>
              <a:t>21/3/2023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4C1FE1C-5B75-42B2-B299-B968E18F18FC}" type="slidenum">
              <a:rPr lang="en-SG" smtClean="0"/>
              <a:t>‹#›</a:t>
            </a:fld>
            <a:endParaRPr lang="en-SG"/>
          </a:p>
        </p:txBody>
      </p:sp>
    </p:spTree>
    <p:extLst>
      <p:ext uri="{BB962C8B-B14F-4D97-AF65-F5344CB8AC3E}">
        <p14:creationId xmlns:p14="http://schemas.microsoft.com/office/powerpoint/2010/main" val="271941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26C23-E0D6-4CEC-BBF1-928C4A7737C5}" type="datetime1">
              <a:rPr lang="en-SG" smtClean="0"/>
              <a:t>21/3/2023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4C1FE1C-5B75-42B2-B299-B968E18F18FC}" type="slidenum">
              <a:rPr lang="en-SG" smtClean="0"/>
              <a:t>‹#›</a:t>
            </a:fld>
            <a:endParaRPr lang="en-SG"/>
          </a:p>
        </p:txBody>
      </p:sp>
    </p:spTree>
    <p:extLst>
      <p:ext uri="{BB962C8B-B14F-4D97-AF65-F5344CB8AC3E}">
        <p14:creationId xmlns:p14="http://schemas.microsoft.com/office/powerpoint/2010/main" val="224624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56E14-7433-483F-B13D-5F6D1DAFDCA2}" type="datetime1">
              <a:rPr lang="en-SG" smtClean="0"/>
              <a:t>21/3/2023</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SG" dirty="0" smtClean="0"/>
              <a:t>Official (Closed) / Sensitive Normal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1FE1C-5B75-42B2-B299-B968E18F18FC}" type="slidenum">
              <a:rPr lang="en-SG" smtClean="0"/>
              <a:t>‹#›</a:t>
            </a:fld>
            <a:endParaRPr lang="en-SG" dirty="0"/>
          </a:p>
        </p:txBody>
      </p:sp>
    </p:spTree>
    <p:extLst>
      <p:ext uri="{BB962C8B-B14F-4D97-AF65-F5344CB8AC3E}">
        <p14:creationId xmlns:p14="http://schemas.microsoft.com/office/powerpoint/2010/main" val="2887314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BC992C-7E5F-4459-9922-8D8FD62C98E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a:extLst>
              <a:ext uri="{FF2B5EF4-FFF2-40B4-BE49-F238E27FC236}">
                <a16:creationId xmlns:a16="http://schemas.microsoft.com/office/drawing/2014/main" id="{4B92960A-3126-4504-B80C-B9DAB07F7E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F63A12-C557-448B-BF2A-E890C659AA8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4B40773-ABA6-4B9A-9F79-510B23A135EC}" type="datetime1">
              <a:rPr lang="en-SG" smtClean="0"/>
              <a:t>21/3/2023</a:t>
            </a:fld>
            <a:endParaRPr lang="en-SG"/>
          </a:p>
        </p:txBody>
      </p:sp>
      <p:sp>
        <p:nvSpPr>
          <p:cNvPr id="5" name="Footer Placeholder 4">
            <a:extLst>
              <a:ext uri="{FF2B5EF4-FFF2-40B4-BE49-F238E27FC236}">
                <a16:creationId xmlns:a16="http://schemas.microsoft.com/office/drawing/2014/main" id="{189BE396-A60D-4AF9-B5D5-95BB62B7DC8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SG"/>
              <a:t>SECURITY CLASSIFICATION \ SENSITIVITY CLASSIFICATION</a:t>
            </a:r>
          </a:p>
        </p:txBody>
      </p:sp>
      <p:sp>
        <p:nvSpPr>
          <p:cNvPr id="6" name="Slide Number Placeholder 5">
            <a:extLst>
              <a:ext uri="{FF2B5EF4-FFF2-40B4-BE49-F238E27FC236}">
                <a16:creationId xmlns:a16="http://schemas.microsoft.com/office/drawing/2014/main" id="{0E220B9D-9FB3-4699-A804-FD3AE747AAC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D4E99A-0B4A-4FF3-8A91-7FB59A6A3F4D}" type="slidenum">
              <a:rPr lang="en-SG" smtClean="0"/>
              <a:t>‹#›</a:t>
            </a:fld>
            <a:endParaRPr lang="en-SG"/>
          </a:p>
        </p:txBody>
      </p:sp>
    </p:spTree>
    <p:extLst>
      <p:ext uri="{BB962C8B-B14F-4D97-AF65-F5344CB8AC3E}">
        <p14:creationId xmlns:p14="http://schemas.microsoft.com/office/powerpoint/2010/main" val="1227118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0"/>
            <a:ext cx="7772400" cy="4320479"/>
          </a:xfrm>
        </p:spPr>
        <p:txBody>
          <a:bodyPr>
            <a:normAutofit/>
          </a:bodyPr>
          <a:lstStyle/>
          <a:p>
            <a:r>
              <a:rPr lang="en-AU" sz="2800" b="1" dirty="0">
                <a:latin typeface="Times New Roman" panose="02020603050405020304" pitchFamily="18" charset="0"/>
                <a:cs typeface="Times New Roman" panose="02020603050405020304" pitchFamily="18" charset="0"/>
              </a:rPr>
              <a:t>NCVI INVOLVING </a:t>
            </a:r>
            <a:r>
              <a:rPr lang="en-SG" sz="2800" b="1" dirty="0" smtClean="0">
                <a:latin typeface="Times New Roman" panose="02020603050405020304" pitchFamily="18" charset="0"/>
                <a:cs typeface="Times New Roman" panose="02020603050405020304" pitchFamily="18" charset="0"/>
              </a:rPr>
              <a:t>OUV (MID33853) </a:t>
            </a:r>
            <a:br>
              <a:rPr lang="en-SG" sz="2800" b="1" dirty="0" smtClean="0">
                <a:latin typeface="Times New Roman" panose="02020603050405020304" pitchFamily="18" charset="0"/>
                <a:cs typeface="Times New Roman" panose="02020603050405020304" pitchFamily="18" charset="0"/>
              </a:rPr>
            </a:br>
            <a:r>
              <a:rPr lang="en-SG" sz="2800" b="1" dirty="0" smtClean="0">
                <a:latin typeface="Times New Roman" panose="02020603050405020304" pitchFamily="18" charset="0"/>
                <a:cs typeface="Times New Roman" panose="02020603050405020304" pitchFamily="18" charset="0"/>
              </a:rPr>
              <a:t>AT CHUA CHU KANG CAMP </a:t>
            </a:r>
            <a:br>
              <a:rPr lang="en-SG" sz="2800" b="1" dirty="0" smtClean="0">
                <a:latin typeface="Times New Roman" panose="02020603050405020304" pitchFamily="18" charset="0"/>
                <a:cs typeface="Times New Roman" panose="02020603050405020304" pitchFamily="18" charset="0"/>
              </a:rPr>
            </a:br>
            <a:r>
              <a:rPr lang="en-SG" sz="2800" b="1" dirty="0" smtClean="0">
                <a:latin typeface="Times New Roman" panose="02020603050405020304" pitchFamily="18" charset="0"/>
                <a:cs typeface="Times New Roman" panose="02020603050405020304" pitchFamily="18" charset="0"/>
              </a:rPr>
              <a:t>ON 17 MAR 23 AT ABOUT 0940H</a:t>
            </a:r>
            <a:endParaRPr lang="en-SG" sz="2800" b="1" dirty="0">
              <a:latin typeface="Times New Roman" panose="02020603050405020304" pitchFamily="18" charset="0"/>
              <a:cs typeface="Times New Roman" panose="02020603050405020304" pitchFamily="18" charset="0"/>
            </a:endParaRPr>
          </a:p>
        </p:txBody>
      </p:sp>
      <p:sp>
        <p:nvSpPr>
          <p:cNvPr id="3" name="Footer Placeholder 3"/>
          <p:cNvSpPr>
            <a:spLocks noGrp="1"/>
          </p:cNvSpPr>
          <p:nvPr>
            <p:ph type="ftr" sz="quarter" idx="11"/>
          </p:nvPr>
        </p:nvSpPr>
        <p:spPr>
          <a:xfrm>
            <a:off x="3028950" y="6337974"/>
            <a:ext cx="3086100" cy="365125"/>
          </a:xfrm>
        </p:spPr>
        <p:txBody>
          <a:bodyPr/>
          <a:lstStyle/>
          <a:p>
            <a:r>
              <a:rPr lang="en-SG" dirty="0" smtClean="0"/>
              <a:t>OFFICIAL (CLOSED) / SENSITIVE NORMAL</a:t>
            </a:r>
            <a:endParaRPr lang="en-SG" dirty="0"/>
          </a:p>
        </p:txBody>
      </p:sp>
    </p:spTree>
    <p:extLst>
      <p:ext uri="{BB962C8B-B14F-4D97-AF65-F5344CB8AC3E}">
        <p14:creationId xmlns:p14="http://schemas.microsoft.com/office/powerpoint/2010/main" val="388628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b="1" u="sng" dirty="0" smtClean="0">
                <a:latin typeface="Times New Roman" panose="02020603050405020304" pitchFamily="18" charset="0"/>
                <a:cs typeface="Times New Roman" panose="02020603050405020304" pitchFamily="18" charset="0"/>
              </a:rPr>
              <a:t>Summary of Incident</a:t>
            </a:r>
            <a:endParaRPr lang="en-SG" sz="36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925144"/>
          </a:xfrm>
        </p:spPr>
        <p:txBody>
          <a:bodyPr>
            <a:normAutofit/>
          </a:bodyPr>
          <a:lstStyle/>
          <a:p>
            <a:pPr algn="just"/>
            <a:r>
              <a:rPr lang="en-AU" sz="2000" b="1" dirty="0" smtClean="0">
                <a:latin typeface="Times New Roman" panose="02020603050405020304" pitchFamily="18" charset="0"/>
                <a:cs typeface="Times New Roman" panose="02020603050405020304" pitchFamily="18" charset="0"/>
              </a:rPr>
              <a:t>Damage assessment</a:t>
            </a:r>
            <a:r>
              <a:rPr lang="en-AU" sz="2000" dirty="0" smtClean="0">
                <a:latin typeface="Times New Roman" panose="02020603050405020304" pitchFamily="18" charset="0"/>
                <a:cs typeface="Times New Roman" panose="02020603050405020304" pitchFamily="18" charset="0"/>
              </a:rPr>
              <a:t>:</a:t>
            </a:r>
          </a:p>
          <a:p>
            <a:pPr marL="0" indent="0" algn="just">
              <a:buNone/>
            </a:pPr>
            <a:endParaRPr lang="en-AU" sz="2000" dirty="0" smtClean="0">
              <a:latin typeface="Times New Roman" panose="02020603050405020304" pitchFamily="18" charset="0"/>
              <a:cs typeface="Times New Roman" panose="02020603050405020304" pitchFamily="18" charset="0"/>
            </a:endParaRPr>
          </a:p>
          <a:p>
            <a:pPr lvl="1"/>
            <a:r>
              <a:rPr lang="en-AU" sz="2000" dirty="0" smtClean="0">
                <a:latin typeface="Times New Roman" panose="02020603050405020304" pitchFamily="18" charset="0"/>
                <a:cs typeface="Times New Roman" panose="02020603050405020304" pitchFamily="18" charset="0"/>
              </a:rPr>
              <a:t>MID 33853: No damage was observed.</a:t>
            </a:r>
          </a:p>
          <a:p>
            <a:pPr lvl="1"/>
            <a:endParaRPr lang="en-AU" sz="2000" dirty="0" smtClean="0">
              <a:latin typeface="Times New Roman" panose="02020603050405020304" pitchFamily="18" charset="0"/>
              <a:cs typeface="Times New Roman" panose="02020603050405020304" pitchFamily="18" charset="0"/>
            </a:endParaRPr>
          </a:p>
          <a:p>
            <a:pPr lvl="1" algn="just"/>
            <a:r>
              <a:rPr lang="en-AU" sz="2000" dirty="0">
                <a:latin typeface="Times New Roman" panose="02020603050405020304" pitchFamily="18" charset="0"/>
                <a:cs typeface="Times New Roman" panose="02020603050405020304" pitchFamily="18" charset="0"/>
              </a:rPr>
              <a:t>POV: LHR Taillight Cracked, LHR Bumper </a:t>
            </a:r>
            <a:r>
              <a:rPr lang="en-AU" sz="2000" dirty="0" smtClean="0">
                <a:latin typeface="Times New Roman" panose="02020603050405020304" pitchFamily="18" charset="0"/>
                <a:cs typeface="Times New Roman" panose="02020603050405020304" pitchFamily="18" charset="0"/>
              </a:rPr>
              <a:t>Misaligned.</a:t>
            </a:r>
            <a:endParaRPr lang="en-SG" sz="2000" dirty="0" smtClean="0">
              <a:latin typeface="Times New Roman" panose="02020603050405020304" pitchFamily="18" charset="0"/>
              <a:cs typeface="Times New Roman" panose="02020603050405020304" pitchFamily="18" charset="0"/>
            </a:endParaRPr>
          </a:p>
          <a:p>
            <a:pPr marL="457200" lvl="1" indent="0" algn="just">
              <a:buNone/>
            </a:pPr>
            <a:endParaRPr lang="en-SG" sz="2000" dirty="0" smtClean="0">
              <a:latin typeface="Times New Roman" panose="02020603050405020304" pitchFamily="18" charset="0"/>
              <a:cs typeface="Times New Roman" panose="02020603050405020304" pitchFamily="18" charset="0"/>
            </a:endParaRPr>
          </a:p>
          <a:p>
            <a:pPr lvl="1" algn="just"/>
            <a:r>
              <a:rPr lang="en-AU" sz="2000" dirty="0">
                <a:latin typeface="Times New Roman" panose="02020603050405020304" pitchFamily="18" charset="0"/>
                <a:cs typeface="Times New Roman" panose="02020603050405020304" pitchFamily="18" charset="0"/>
              </a:rPr>
              <a:t>N</a:t>
            </a:r>
            <a:r>
              <a:rPr lang="en-AU" sz="2000" dirty="0" smtClean="0">
                <a:latin typeface="Times New Roman" panose="02020603050405020304" pitchFamily="18" charset="0"/>
                <a:cs typeface="Times New Roman" panose="02020603050405020304" pitchFamily="18" charset="0"/>
              </a:rPr>
              <a:t>o </a:t>
            </a:r>
            <a:r>
              <a:rPr lang="en-AU" sz="2000" dirty="0">
                <a:latin typeface="Times New Roman" panose="02020603050405020304" pitchFamily="18" charset="0"/>
                <a:cs typeface="Times New Roman" panose="02020603050405020304" pitchFamily="18" charset="0"/>
              </a:rPr>
              <a:t>injuries to any </a:t>
            </a:r>
            <a:r>
              <a:rPr lang="en-AU" sz="2000" dirty="0" smtClean="0">
                <a:latin typeface="Times New Roman" panose="02020603050405020304" pitchFamily="18" charset="0"/>
                <a:cs typeface="Times New Roman" panose="02020603050405020304" pitchFamily="18" charset="0"/>
              </a:rPr>
              <a:t>personnel.</a:t>
            </a:r>
            <a:endParaRPr lang="en-AU" sz="2000" dirty="0">
              <a:latin typeface="Times New Roman" panose="02020603050405020304" pitchFamily="18" charset="0"/>
              <a:cs typeface="Times New Roman" panose="02020603050405020304" pitchFamily="18" charset="0"/>
            </a:endParaRPr>
          </a:p>
          <a:p>
            <a:pPr lvl="1" algn="just"/>
            <a:endParaRPr lang="en-AU" sz="20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8950" y="6337974"/>
            <a:ext cx="3086100" cy="365125"/>
          </a:xfrm>
        </p:spPr>
        <p:txBody>
          <a:bodyPr/>
          <a:lstStyle/>
          <a:p>
            <a:r>
              <a:rPr lang="en-SG" dirty="0" smtClean="0"/>
              <a:t>RESTRICTED \ SENSITIVITY NORMAL</a:t>
            </a:r>
            <a:endParaRPr lang="en-SG" dirty="0"/>
          </a:p>
        </p:txBody>
      </p:sp>
    </p:spTree>
    <p:extLst>
      <p:ext uri="{BB962C8B-B14F-4D97-AF65-F5344CB8AC3E}">
        <p14:creationId xmlns:p14="http://schemas.microsoft.com/office/powerpoint/2010/main" val="3574203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9579" y="0"/>
            <a:ext cx="9160933" cy="619040"/>
          </a:xfrm>
          <a:prstGeom prst="rect">
            <a:avLst/>
          </a:prstGeom>
          <a:solidFill>
            <a:schemeClr val="bg1"/>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AU" sz="3600" b="1" u="sng" dirty="0" smtClean="0">
                <a:latin typeface="Times New Roman" panose="02020603050405020304" pitchFamily="18" charset="0"/>
                <a:cs typeface="Times New Roman" panose="02020603050405020304" pitchFamily="18" charset="0"/>
              </a:rPr>
              <a:t>Schematic Diagram</a:t>
            </a:r>
            <a:endParaRPr lang="en-SG" sz="3600" b="1" u="sng"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000" y="729000"/>
            <a:ext cx="7200000" cy="5400000"/>
          </a:xfrm>
          <a:ln>
            <a:solidFill>
              <a:schemeClr val="tx1"/>
            </a:solidFill>
          </a:ln>
        </p:spPr>
      </p:pic>
      <p:sp>
        <p:nvSpPr>
          <p:cNvPr id="7" name="Footer Placeholder 3"/>
          <p:cNvSpPr>
            <a:spLocks noGrp="1"/>
          </p:cNvSpPr>
          <p:nvPr>
            <p:ph type="ftr" sz="quarter" idx="11"/>
          </p:nvPr>
        </p:nvSpPr>
        <p:spPr>
          <a:xfrm>
            <a:off x="3028950" y="6337974"/>
            <a:ext cx="3086100" cy="365125"/>
          </a:xfrm>
        </p:spPr>
        <p:txBody>
          <a:bodyPr/>
          <a:lstStyle/>
          <a:p>
            <a:r>
              <a:rPr lang="en-SG" dirty="0" smtClean="0"/>
              <a:t>OFFICIAL (CLOSED) / SENSITIVE NORMAL</a:t>
            </a:r>
            <a:endParaRPr lang="en-SG" dirty="0"/>
          </a:p>
        </p:txBody>
      </p:sp>
    </p:spTree>
    <p:extLst>
      <p:ext uri="{BB962C8B-B14F-4D97-AF65-F5344CB8AC3E}">
        <p14:creationId xmlns:p14="http://schemas.microsoft.com/office/powerpoint/2010/main" val="3349652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9579" y="0"/>
            <a:ext cx="9160933" cy="619040"/>
          </a:xfrm>
          <a:prstGeom prst="rect">
            <a:avLst/>
          </a:prstGeom>
          <a:solidFill>
            <a:schemeClr val="bg1"/>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AU" sz="3600" b="1" u="sng" dirty="0" smtClean="0">
                <a:latin typeface="Times New Roman" panose="02020603050405020304" pitchFamily="18" charset="0"/>
                <a:cs typeface="Times New Roman" panose="02020603050405020304" pitchFamily="18" charset="0"/>
              </a:rPr>
              <a:t>Schematic Diagram</a:t>
            </a:r>
            <a:endParaRPr lang="en-SG" sz="3600" b="1" u="sng"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000" y="729000"/>
            <a:ext cx="7200000" cy="5400000"/>
          </a:xfrm>
          <a:ln>
            <a:solidFill>
              <a:schemeClr val="tx1"/>
            </a:solidFill>
          </a:ln>
        </p:spPr>
      </p:pic>
      <p:sp>
        <p:nvSpPr>
          <p:cNvPr id="7" name="Footer Placeholder 3"/>
          <p:cNvSpPr>
            <a:spLocks noGrp="1"/>
          </p:cNvSpPr>
          <p:nvPr>
            <p:ph type="ftr" sz="quarter" idx="11"/>
          </p:nvPr>
        </p:nvSpPr>
        <p:spPr>
          <a:xfrm>
            <a:off x="3028950" y="6337974"/>
            <a:ext cx="3086100" cy="365125"/>
          </a:xfrm>
        </p:spPr>
        <p:txBody>
          <a:bodyPr/>
          <a:lstStyle/>
          <a:p>
            <a:r>
              <a:rPr lang="en-SG" dirty="0" smtClean="0"/>
              <a:t>OFFICIAL (CLOSED) / SENSITIVE NORMAL</a:t>
            </a:r>
            <a:endParaRPr lang="en-SG" dirty="0"/>
          </a:p>
        </p:txBody>
      </p:sp>
    </p:spTree>
    <p:extLst>
      <p:ext uri="{BB962C8B-B14F-4D97-AF65-F5344CB8AC3E}">
        <p14:creationId xmlns:p14="http://schemas.microsoft.com/office/powerpoint/2010/main" val="518237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9579" y="0"/>
            <a:ext cx="9160933" cy="619040"/>
          </a:xfrm>
          <a:prstGeom prst="rect">
            <a:avLst/>
          </a:prstGeom>
          <a:solidFill>
            <a:schemeClr val="bg1"/>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AU" sz="3600" b="1" u="sng" dirty="0" smtClean="0">
                <a:latin typeface="Times New Roman" panose="02020603050405020304" pitchFamily="18" charset="0"/>
                <a:cs typeface="Times New Roman" panose="02020603050405020304" pitchFamily="18" charset="0"/>
              </a:rPr>
              <a:t>Schematic Diagram</a:t>
            </a:r>
            <a:endParaRPr lang="en-SG" sz="3600" b="1" u="sng"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000" y="729000"/>
            <a:ext cx="7200000" cy="5400000"/>
          </a:xfrm>
          <a:ln>
            <a:solidFill>
              <a:schemeClr val="tx1"/>
            </a:solidFill>
          </a:ln>
        </p:spPr>
      </p:pic>
      <p:sp>
        <p:nvSpPr>
          <p:cNvPr id="7" name="Footer Placeholder 3"/>
          <p:cNvSpPr>
            <a:spLocks noGrp="1"/>
          </p:cNvSpPr>
          <p:nvPr>
            <p:ph type="ftr" sz="quarter" idx="11"/>
          </p:nvPr>
        </p:nvSpPr>
        <p:spPr>
          <a:xfrm>
            <a:off x="3028950" y="6337974"/>
            <a:ext cx="3086100" cy="365125"/>
          </a:xfrm>
        </p:spPr>
        <p:txBody>
          <a:bodyPr/>
          <a:lstStyle/>
          <a:p>
            <a:r>
              <a:rPr lang="en-SG" dirty="0" smtClean="0"/>
              <a:t>OFFICIAL (CLOSED) / SENSITIVE NORMAL</a:t>
            </a:r>
            <a:endParaRPr lang="en-SG" dirty="0"/>
          </a:p>
        </p:txBody>
      </p:sp>
    </p:spTree>
    <p:extLst>
      <p:ext uri="{BB962C8B-B14F-4D97-AF65-F5344CB8AC3E}">
        <p14:creationId xmlns:p14="http://schemas.microsoft.com/office/powerpoint/2010/main" val="1647704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9579" y="0"/>
            <a:ext cx="9160933" cy="619040"/>
          </a:xfrm>
          <a:prstGeom prst="rect">
            <a:avLst/>
          </a:prstGeom>
          <a:solidFill>
            <a:schemeClr val="bg1"/>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AU" sz="3600" b="1" u="sng" dirty="0" smtClean="0">
                <a:latin typeface="Times New Roman" panose="02020603050405020304" pitchFamily="18" charset="0"/>
                <a:cs typeface="Times New Roman" panose="02020603050405020304" pitchFamily="18" charset="0"/>
              </a:rPr>
              <a:t>Schematic Diagram</a:t>
            </a:r>
            <a:endParaRPr lang="en-SG" sz="3600" b="1" u="sng"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000" y="729000"/>
            <a:ext cx="7200000" cy="5400000"/>
          </a:xfrm>
          <a:ln>
            <a:solidFill>
              <a:schemeClr val="tx1"/>
            </a:solidFill>
          </a:ln>
        </p:spPr>
      </p:pic>
      <p:sp>
        <p:nvSpPr>
          <p:cNvPr id="8" name="Footer Placeholder 3"/>
          <p:cNvSpPr>
            <a:spLocks noGrp="1"/>
          </p:cNvSpPr>
          <p:nvPr>
            <p:ph type="ftr" sz="quarter" idx="11"/>
          </p:nvPr>
        </p:nvSpPr>
        <p:spPr>
          <a:xfrm>
            <a:off x="3028950" y="6337974"/>
            <a:ext cx="3086100" cy="365125"/>
          </a:xfrm>
        </p:spPr>
        <p:txBody>
          <a:bodyPr/>
          <a:lstStyle/>
          <a:p>
            <a:r>
              <a:rPr lang="en-SG" dirty="0" smtClean="0"/>
              <a:t>OFFICIAL (CLOSED) / SENSITIVE NORMAL</a:t>
            </a:r>
            <a:endParaRPr lang="en-SG" dirty="0"/>
          </a:p>
        </p:txBody>
      </p:sp>
    </p:spTree>
    <p:extLst>
      <p:ext uri="{BB962C8B-B14F-4D97-AF65-F5344CB8AC3E}">
        <p14:creationId xmlns:p14="http://schemas.microsoft.com/office/powerpoint/2010/main" val="3611997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661"/>
            <a:ext cx="7886700" cy="1325563"/>
          </a:xfrm>
        </p:spPr>
        <p:txBody>
          <a:bodyPr>
            <a:normAutofit/>
          </a:bodyPr>
          <a:lstStyle/>
          <a:p>
            <a:pPr algn="ctr"/>
            <a:r>
              <a:rPr lang="en-AU" sz="3600" b="1" u="sng" dirty="0" smtClean="0">
                <a:latin typeface="Times New Roman" panose="02020603050405020304" pitchFamily="18" charset="0"/>
                <a:cs typeface="Times New Roman" panose="02020603050405020304" pitchFamily="18" charset="0"/>
              </a:rPr>
              <a:t>Photographs of MID33853</a:t>
            </a:r>
            <a:endParaRPr lang="en-SG" sz="3600" b="1" u="sng" dirty="0">
              <a:latin typeface="Times New Roman" panose="02020603050405020304" pitchFamily="18" charset="0"/>
              <a:cs typeface="Times New Roman" panose="02020603050405020304" pitchFamily="18" charset="0"/>
            </a:endParaRPr>
          </a:p>
        </p:txBody>
      </p:sp>
      <p:sp>
        <p:nvSpPr>
          <p:cNvPr id="23" name="Rectangle 22"/>
          <p:cNvSpPr>
            <a:spLocks/>
          </p:cNvSpPr>
          <p:nvPr/>
        </p:nvSpPr>
        <p:spPr>
          <a:xfrm>
            <a:off x="683568" y="965484"/>
            <a:ext cx="3780000" cy="2340000"/>
          </a:xfrm>
          <a:prstGeom prst="rect">
            <a:avLst/>
          </a:prstGeom>
          <a:noFill/>
          <a:ln>
            <a:solidFill>
              <a:srgbClr val="000000">
                <a:alpha val="20000"/>
              </a:srgbClr>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24" name="TextBox 23"/>
          <p:cNvSpPr txBox="1"/>
          <p:nvPr/>
        </p:nvSpPr>
        <p:spPr>
          <a:xfrm>
            <a:off x="2295534" y="1583649"/>
            <a:ext cx="504056" cy="707886"/>
          </a:xfrm>
          <a:prstGeom prst="rect">
            <a:avLst/>
          </a:prstGeom>
          <a:noFill/>
        </p:spPr>
        <p:txBody>
          <a:bodyPr wrap="square" rtlCol="0">
            <a:spAutoFit/>
          </a:bodyPr>
          <a:lstStyle/>
          <a:p>
            <a:r>
              <a:rPr lang="en-AU" sz="4000" b="1" dirty="0" smtClean="0">
                <a:solidFill>
                  <a:schemeClr val="tx1">
                    <a:alpha val="20000"/>
                  </a:schemeClr>
                </a:solidFill>
              </a:rPr>
              <a:t>1</a:t>
            </a:r>
            <a:endParaRPr lang="en-SG" sz="4000" b="1" dirty="0">
              <a:solidFill>
                <a:schemeClr val="tx1">
                  <a:alpha val="20000"/>
                </a:schemeClr>
              </a:solidFill>
            </a:endParaRPr>
          </a:p>
        </p:txBody>
      </p:sp>
      <p:sp>
        <p:nvSpPr>
          <p:cNvPr id="25" name="Rectangle 24"/>
          <p:cNvSpPr>
            <a:spLocks/>
          </p:cNvSpPr>
          <p:nvPr/>
        </p:nvSpPr>
        <p:spPr>
          <a:xfrm>
            <a:off x="4644008" y="965484"/>
            <a:ext cx="3780000" cy="2340000"/>
          </a:xfrm>
          <a:prstGeom prst="rect">
            <a:avLst/>
          </a:prstGeom>
          <a:noFill/>
          <a:ln>
            <a:solidFill>
              <a:srgbClr val="000000">
                <a:alpha val="20000"/>
              </a:srgbClr>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26" name="TextBox 25"/>
          <p:cNvSpPr txBox="1"/>
          <p:nvPr/>
        </p:nvSpPr>
        <p:spPr>
          <a:xfrm>
            <a:off x="6255974" y="1583649"/>
            <a:ext cx="504056" cy="707886"/>
          </a:xfrm>
          <a:prstGeom prst="rect">
            <a:avLst/>
          </a:prstGeom>
          <a:noFill/>
        </p:spPr>
        <p:txBody>
          <a:bodyPr wrap="square" rtlCol="0">
            <a:spAutoFit/>
          </a:bodyPr>
          <a:lstStyle/>
          <a:p>
            <a:r>
              <a:rPr lang="en-AU" sz="4000" b="1" dirty="0">
                <a:solidFill>
                  <a:schemeClr val="tx1">
                    <a:alpha val="20000"/>
                  </a:schemeClr>
                </a:solidFill>
              </a:rPr>
              <a:t>2</a:t>
            </a:r>
            <a:endParaRPr lang="en-SG" sz="4000" b="1" dirty="0">
              <a:solidFill>
                <a:schemeClr val="tx1">
                  <a:alpha val="20000"/>
                </a:schemeClr>
              </a:solidFill>
            </a:endParaRPr>
          </a:p>
        </p:txBody>
      </p:sp>
      <p:sp>
        <p:nvSpPr>
          <p:cNvPr id="27" name="Rectangle 26"/>
          <p:cNvSpPr>
            <a:spLocks/>
          </p:cNvSpPr>
          <p:nvPr/>
        </p:nvSpPr>
        <p:spPr>
          <a:xfrm>
            <a:off x="683568" y="3701788"/>
            <a:ext cx="3780000" cy="2340000"/>
          </a:xfrm>
          <a:prstGeom prst="rect">
            <a:avLst/>
          </a:prstGeom>
          <a:noFill/>
          <a:ln>
            <a:solidFill>
              <a:srgbClr val="000000">
                <a:alpha val="20000"/>
              </a:srgbClr>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29" name="TextBox 28"/>
          <p:cNvSpPr txBox="1"/>
          <p:nvPr/>
        </p:nvSpPr>
        <p:spPr>
          <a:xfrm>
            <a:off x="2295534" y="4319953"/>
            <a:ext cx="504056" cy="707886"/>
          </a:xfrm>
          <a:prstGeom prst="rect">
            <a:avLst/>
          </a:prstGeom>
          <a:noFill/>
        </p:spPr>
        <p:txBody>
          <a:bodyPr wrap="square" rtlCol="0">
            <a:spAutoFit/>
          </a:bodyPr>
          <a:lstStyle/>
          <a:p>
            <a:r>
              <a:rPr lang="en-AU" sz="4000" b="1" dirty="0">
                <a:solidFill>
                  <a:schemeClr val="tx1">
                    <a:alpha val="20000"/>
                  </a:schemeClr>
                </a:solidFill>
              </a:rPr>
              <a:t>3</a:t>
            </a:r>
            <a:endParaRPr lang="en-SG" sz="4000" b="1" dirty="0">
              <a:solidFill>
                <a:schemeClr val="tx1">
                  <a:alpha val="20000"/>
                </a:schemeClr>
              </a:solidFill>
            </a:endParaRPr>
          </a:p>
        </p:txBody>
      </p:sp>
      <p:sp>
        <p:nvSpPr>
          <p:cNvPr id="30" name="Rectangle 29"/>
          <p:cNvSpPr>
            <a:spLocks/>
          </p:cNvSpPr>
          <p:nvPr/>
        </p:nvSpPr>
        <p:spPr>
          <a:xfrm>
            <a:off x="4644008" y="3701788"/>
            <a:ext cx="3780000" cy="2340000"/>
          </a:xfrm>
          <a:prstGeom prst="rect">
            <a:avLst/>
          </a:prstGeom>
          <a:noFill/>
          <a:ln>
            <a:solidFill>
              <a:srgbClr val="000000">
                <a:alpha val="20000"/>
              </a:srgbClr>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2" name="TextBox 31"/>
          <p:cNvSpPr txBox="1"/>
          <p:nvPr/>
        </p:nvSpPr>
        <p:spPr>
          <a:xfrm>
            <a:off x="6255974" y="4319953"/>
            <a:ext cx="504056" cy="707886"/>
          </a:xfrm>
          <a:prstGeom prst="rect">
            <a:avLst/>
          </a:prstGeom>
          <a:noFill/>
        </p:spPr>
        <p:txBody>
          <a:bodyPr wrap="square" rtlCol="0">
            <a:spAutoFit/>
          </a:bodyPr>
          <a:lstStyle/>
          <a:p>
            <a:r>
              <a:rPr lang="en-AU" sz="4000" b="1" dirty="0">
                <a:solidFill>
                  <a:schemeClr val="tx1">
                    <a:alpha val="20000"/>
                  </a:schemeClr>
                </a:solidFill>
              </a:rPr>
              <a:t>4</a:t>
            </a:r>
            <a:endParaRPr lang="en-SG" sz="4000" b="1" dirty="0">
              <a:solidFill>
                <a:schemeClr val="tx1">
                  <a:alpha val="20000"/>
                </a:schemeClr>
              </a:solidFill>
            </a:endParaRPr>
          </a:p>
        </p:txBody>
      </p:sp>
      <p:sp>
        <p:nvSpPr>
          <p:cNvPr id="33" name="Rectangle 32"/>
          <p:cNvSpPr/>
          <p:nvPr/>
        </p:nvSpPr>
        <p:spPr>
          <a:xfrm>
            <a:off x="935176" y="3461403"/>
            <a:ext cx="3232567" cy="184212"/>
          </a:xfrm>
          <a:prstGeom prst="rect">
            <a:avLst/>
          </a:prstGeom>
          <a:noFill/>
          <a:ln>
            <a:no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b="1" dirty="0">
                <a:solidFill>
                  <a:schemeClr val="tx1"/>
                </a:solidFill>
                <a:latin typeface="Times New Roman" panose="02020603050405020304" pitchFamily="18" charset="0"/>
                <a:cs typeface="Times New Roman" panose="02020603050405020304" pitchFamily="18" charset="0"/>
              </a:rPr>
              <a:t>Front View of </a:t>
            </a:r>
            <a:r>
              <a:rPr lang="en-AU" sz="1600" b="1" dirty="0" smtClean="0">
                <a:solidFill>
                  <a:schemeClr val="tx1"/>
                </a:solidFill>
                <a:latin typeface="Times New Roman" panose="02020603050405020304" pitchFamily="18" charset="0"/>
                <a:cs typeface="Times New Roman" panose="02020603050405020304" pitchFamily="18" charset="0"/>
              </a:rPr>
              <a:t>MID33853</a:t>
            </a:r>
            <a:endParaRPr lang="en-SG" sz="1600" b="1" dirty="0">
              <a:solidFill>
                <a:schemeClr val="tx1"/>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4895616" y="3445568"/>
            <a:ext cx="3232567" cy="184212"/>
          </a:xfrm>
          <a:prstGeom prst="rect">
            <a:avLst/>
          </a:prstGeom>
          <a:noFill/>
          <a:ln>
            <a:no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b="1" dirty="0">
                <a:solidFill>
                  <a:schemeClr val="tx1"/>
                </a:solidFill>
                <a:latin typeface="Times New Roman" panose="02020603050405020304" pitchFamily="18" charset="0"/>
                <a:cs typeface="Times New Roman" panose="02020603050405020304" pitchFamily="18" charset="0"/>
              </a:rPr>
              <a:t>Rear View of MID33853</a:t>
            </a:r>
            <a:endParaRPr lang="en-SG" sz="1600" b="1" dirty="0">
              <a:solidFill>
                <a:srgbClr val="0070C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935176" y="6151987"/>
            <a:ext cx="3232567" cy="184212"/>
          </a:xfrm>
          <a:prstGeom prst="rect">
            <a:avLst/>
          </a:prstGeom>
          <a:noFill/>
          <a:ln>
            <a:no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b="1" dirty="0">
                <a:solidFill>
                  <a:schemeClr val="tx1"/>
                </a:solidFill>
                <a:latin typeface="Times New Roman" panose="02020603050405020304" pitchFamily="18" charset="0"/>
                <a:cs typeface="Times New Roman" panose="02020603050405020304" pitchFamily="18" charset="0"/>
              </a:rPr>
              <a:t>Left Side View of MID33853</a:t>
            </a:r>
            <a:endParaRPr lang="en-SG" sz="1600" b="1" dirty="0">
              <a:solidFill>
                <a:srgbClr val="0070C0"/>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4895616" y="6151987"/>
            <a:ext cx="3232567" cy="184212"/>
          </a:xfrm>
          <a:prstGeom prst="rect">
            <a:avLst/>
          </a:prstGeom>
          <a:noFill/>
          <a:ln>
            <a:no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b="1" dirty="0">
                <a:solidFill>
                  <a:schemeClr val="tx1"/>
                </a:solidFill>
                <a:latin typeface="Times New Roman" panose="02020603050405020304" pitchFamily="18" charset="0"/>
                <a:cs typeface="Times New Roman" panose="02020603050405020304" pitchFamily="18" charset="0"/>
              </a:rPr>
              <a:t>Right Side View of MID33853</a:t>
            </a:r>
            <a:endParaRPr lang="en-SG" sz="16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t="15477"/>
          <a:stretch/>
        </p:blipFill>
        <p:spPr>
          <a:xfrm>
            <a:off x="5183648" y="973641"/>
            <a:ext cx="2758843" cy="2331843"/>
          </a:xfrm>
          <a:prstGeom prst="rect">
            <a:avLst/>
          </a:prstGeom>
        </p:spPr>
      </p:pic>
      <p:pic>
        <p:nvPicPr>
          <p:cNvPr id="4" name="Picture 3"/>
          <p:cNvPicPr>
            <a:picLocks noChangeAspect="1"/>
          </p:cNvPicPr>
          <p:nvPr/>
        </p:nvPicPr>
        <p:blipFill rotWithShape="1">
          <a:blip r:embed="rId4"/>
          <a:srcRect t="6781"/>
          <a:stretch/>
        </p:blipFill>
        <p:spPr>
          <a:xfrm>
            <a:off x="4644193" y="4079664"/>
            <a:ext cx="3779815" cy="1690706"/>
          </a:xfrm>
          <a:prstGeom prst="rect">
            <a:avLst/>
          </a:prstGeom>
        </p:spPr>
      </p:pic>
      <p:pic>
        <p:nvPicPr>
          <p:cNvPr id="5" name="Picture 4"/>
          <p:cNvPicPr>
            <a:picLocks noChangeAspect="1"/>
          </p:cNvPicPr>
          <p:nvPr/>
        </p:nvPicPr>
        <p:blipFill rotWithShape="1">
          <a:blip r:embed="rId5"/>
          <a:srcRect l="3185" t="10751"/>
          <a:stretch/>
        </p:blipFill>
        <p:spPr>
          <a:xfrm>
            <a:off x="683567" y="4026084"/>
            <a:ext cx="3773907" cy="1797867"/>
          </a:xfrm>
          <a:prstGeom prst="rect">
            <a:avLst/>
          </a:prstGeom>
        </p:spPr>
      </p:pic>
      <p:pic>
        <p:nvPicPr>
          <p:cNvPr id="6" name="Picture 5"/>
          <p:cNvPicPr>
            <a:picLocks noChangeAspect="1"/>
          </p:cNvPicPr>
          <p:nvPr/>
        </p:nvPicPr>
        <p:blipFill>
          <a:blip r:embed="rId6"/>
          <a:stretch>
            <a:fillRect/>
          </a:stretch>
        </p:blipFill>
        <p:spPr>
          <a:xfrm>
            <a:off x="1403648" y="973641"/>
            <a:ext cx="2348037" cy="2331843"/>
          </a:xfrm>
          <a:prstGeom prst="rect">
            <a:avLst/>
          </a:prstGeom>
        </p:spPr>
      </p:pic>
      <p:sp>
        <p:nvSpPr>
          <p:cNvPr id="20" name="Footer Placeholder 3"/>
          <p:cNvSpPr>
            <a:spLocks noGrp="1"/>
          </p:cNvSpPr>
          <p:nvPr>
            <p:ph type="ftr" sz="quarter" idx="11"/>
          </p:nvPr>
        </p:nvSpPr>
        <p:spPr>
          <a:xfrm>
            <a:off x="3028950" y="6337974"/>
            <a:ext cx="3086100" cy="365125"/>
          </a:xfrm>
        </p:spPr>
        <p:txBody>
          <a:bodyPr/>
          <a:lstStyle/>
          <a:p>
            <a:r>
              <a:rPr lang="en-SG" dirty="0" smtClean="0"/>
              <a:t>OFFICIAL (CLOSED) / SENSITIVE NORMAL</a:t>
            </a:r>
            <a:endParaRPr lang="en-SG" dirty="0"/>
          </a:p>
        </p:txBody>
      </p:sp>
    </p:spTree>
    <p:extLst>
      <p:ext uri="{BB962C8B-B14F-4D97-AF65-F5344CB8AC3E}">
        <p14:creationId xmlns:p14="http://schemas.microsoft.com/office/powerpoint/2010/main" val="375170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9946" y="1172028"/>
            <a:ext cx="6684109" cy="4513944"/>
          </a:xfrm>
          <a:prstGeom prst="rect">
            <a:avLst/>
          </a:prstGeom>
          <a:ln>
            <a:solidFill>
              <a:schemeClr val="tx1"/>
            </a:solidFill>
          </a:ln>
        </p:spPr>
      </p:pic>
      <p:sp>
        <p:nvSpPr>
          <p:cNvPr id="8" name="TextBox 7"/>
          <p:cNvSpPr txBox="1"/>
          <p:nvPr/>
        </p:nvSpPr>
        <p:spPr>
          <a:xfrm>
            <a:off x="1691680" y="3118833"/>
            <a:ext cx="1999134" cy="1477328"/>
          </a:xfrm>
          <a:prstGeom prst="rect">
            <a:avLst/>
          </a:prstGeom>
          <a:solidFill>
            <a:srgbClr val="FFFF00"/>
          </a:solidFill>
          <a:ln>
            <a:solidFill>
              <a:schemeClr val="tx1"/>
            </a:solidFill>
          </a:ln>
        </p:spPr>
        <p:txBody>
          <a:bodyPr wrap="square" rtlCol="0">
            <a:spAutoFit/>
          </a:bodyPr>
          <a:lstStyle/>
          <a:p>
            <a:r>
              <a:rPr lang="en-SG" dirty="0" smtClean="0"/>
              <a:t>Impact Point.</a:t>
            </a:r>
          </a:p>
          <a:p>
            <a:r>
              <a:rPr lang="en-SG" dirty="0" smtClean="0"/>
              <a:t>No visible damage sustained. </a:t>
            </a:r>
          </a:p>
          <a:p>
            <a:r>
              <a:rPr lang="en-SG" dirty="0" smtClean="0"/>
              <a:t>Debris from the POV tail light.</a:t>
            </a:r>
            <a:endParaRPr lang="en-US" dirty="0"/>
          </a:p>
        </p:txBody>
      </p:sp>
      <p:sp>
        <p:nvSpPr>
          <p:cNvPr id="9" name="Oval 8"/>
          <p:cNvSpPr/>
          <p:nvPr/>
        </p:nvSpPr>
        <p:spPr>
          <a:xfrm>
            <a:off x="5076056" y="2867901"/>
            <a:ext cx="2296726" cy="142519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3"/>
            <a:endCxn id="9" idx="2"/>
          </p:cNvCxnSpPr>
          <p:nvPr/>
        </p:nvCxnSpPr>
        <p:spPr>
          <a:xfrm flipV="1">
            <a:off x="3690814" y="3580499"/>
            <a:ext cx="1385242" cy="27699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b="1" u="sng" dirty="0">
                <a:latin typeface="Times New Roman" panose="02020603050405020304" pitchFamily="18" charset="0"/>
                <a:cs typeface="Times New Roman" panose="02020603050405020304" pitchFamily="18" charset="0"/>
              </a:rPr>
              <a:t>Photographs of </a:t>
            </a:r>
            <a:r>
              <a:rPr lang="en-AU" sz="3600" b="1" u="sng" dirty="0" smtClean="0">
                <a:latin typeface="Times New Roman" panose="02020603050405020304" pitchFamily="18" charset="0"/>
                <a:cs typeface="Times New Roman" panose="02020603050405020304" pitchFamily="18" charset="0"/>
              </a:rPr>
              <a:t>MID33853 Damage</a:t>
            </a:r>
            <a:endParaRPr lang="en-SG" sz="3600" b="1" u="sng" dirty="0">
              <a:latin typeface="Times New Roman" panose="02020603050405020304" pitchFamily="18" charset="0"/>
              <a:cs typeface="Times New Roman" panose="02020603050405020304" pitchFamily="18" charset="0"/>
            </a:endParaRPr>
          </a:p>
        </p:txBody>
      </p:sp>
      <p:sp>
        <p:nvSpPr>
          <p:cNvPr id="11" name="Footer Placeholder 3"/>
          <p:cNvSpPr>
            <a:spLocks noGrp="1"/>
          </p:cNvSpPr>
          <p:nvPr>
            <p:ph type="ftr" sz="quarter" idx="11"/>
          </p:nvPr>
        </p:nvSpPr>
        <p:spPr>
          <a:xfrm>
            <a:off x="3028950" y="6337974"/>
            <a:ext cx="3086100" cy="365125"/>
          </a:xfrm>
        </p:spPr>
        <p:txBody>
          <a:bodyPr/>
          <a:lstStyle/>
          <a:p>
            <a:r>
              <a:rPr lang="en-SG" dirty="0" smtClean="0"/>
              <a:t>OFFICIAL (CLOSED) / SENSITIVE NORMAL</a:t>
            </a:r>
            <a:endParaRPr lang="en-SG" dirty="0"/>
          </a:p>
        </p:txBody>
      </p:sp>
    </p:spTree>
    <p:extLst>
      <p:ext uri="{BB962C8B-B14F-4D97-AF65-F5344CB8AC3E}">
        <p14:creationId xmlns:p14="http://schemas.microsoft.com/office/powerpoint/2010/main" val="1637579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2127" y="1124744"/>
            <a:ext cx="5759746" cy="4991357"/>
          </a:xfrm>
          <a:prstGeom prst="rect">
            <a:avLst/>
          </a:prstGeom>
          <a:ln>
            <a:solidFill>
              <a:schemeClr val="tx1"/>
            </a:solidFill>
          </a:ln>
        </p:spPr>
      </p:pic>
      <p:sp>
        <p:nvSpPr>
          <p:cNvPr id="6" name="Oval 5"/>
          <p:cNvSpPr/>
          <p:nvPr/>
        </p:nvSpPr>
        <p:spPr>
          <a:xfrm>
            <a:off x="3923928" y="1052736"/>
            <a:ext cx="2376264" cy="199328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3321" y="1898412"/>
            <a:ext cx="2225352" cy="369332"/>
          </a:xfrm>
          <a:prstGeom prst="rect">
            <a:avLst/>
          </a:prstGeom>
          <a:solidFill>
            <a:srgbClr val="FFFF00"/>
          </a:solidFill>
          <a:ln>
            <a:solidFill>
              <a:schemeClr val="tx1"/>
            </a:solidFill>
          </a:ln>
        </p:spPr>
        <p:txBody>
          <a:bodyPr wrap="square" rtlCol="0">
            <a:spAutoFit/>
          </a:bodyPr>
          <a:lstStyle/>
          <a:p>
            <a:r>
              <a:rPr lang="en-SG" dirty="0" smtClean="0"/>
              <a:t>LHR Taillight Cracked</a:t>
            </a:r>
            <a:endParaRPr lang="en-SG" dirty="0"/>
          </a:p>
        </p:txBody>
      </p:sp>
      <p:cxnSp>
        <p:nvCxnSpPr>
          <p:cNvPr id="8" name="Straight Arrow Connector 7"/>
          <p:cNvCxnSpPr>
            <a:stCxn id="7" idx="3"/>
            <a:endCxn id="6" idx="2"/>
          </p:cNvCxnSpPr>
          <p:nvPr/>
        </p:nvCxnSpPr>
        <p:spPr>
          <a:xfrm flipV="1">
            <a:off x="2498673" y="2049378"/>
            <a:ext cx="1425255" cy="337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rot="19420957">
            <a:off x="2457674" y="2617552"/>
            <a:ext cx="2296726" cy="121892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58069" y="3443972"/>
            <a:ext cx="2061715" cy="646331"/>
          </a:xfrm>
          <a:prstGeom prst="rect">
            <a:avLst/>
          </a:prstGeom>
          <a:solidFill>
            <a:srgbClr val="FFFF00"/>
          </a:solidFill>
          <a:ln>
            <a:solidFill>
              <a:schemeClr val="tx1"/>
            </a:solidFill>
          </a:ln>
        </p:spPr>
        <p:txBody>
          <a:bodyPr wrap="square" rtlCol="0">
            <a:spAutoFit/>
          </a:bodyPr>
          <a:lstStyle/>
          <a:p>
            <a:r>
              <a:rPr lang="en-SG" dirty="0" smtClean="0"/>
              <a:t>LHR Bumper Misaligned</a:t>
            </a:r>
            <a:endParaRPr lang="en-SG" dirty="0"/>
          </a:p>
        </p:txBody>
      </p:sp>
      <p:cxnSp>
        <p:nvCxnSpPr>
          <p:cNvPr id="22" name="Straight Arrow Connector 21"/>
          <p:cNvCxnSpPr>
            <a:stCxn id="21" idx="3"/>
            <a:endCxn id="20" idx="2"/>
          </p:cNvCxnSpPr>
          <p:nvPr/>
        </p:nvCxnSpPr>
        <p:spPr>
          <a:xfrm>
            <a:off x="2319784" y="3767138"/>
            <a:ext cx="360961" cy="14000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b="1" u="sng" dirty="0">
                <a:latin typeface="Times New Roman" panose="02020603050405020304" pitchFamily="18" charset="0"/>
                <a:cs typeface="Times New Roman" panose="02020603050405020304" pitchFamily="18" charset="0"/>
              </a:rPr>
              <a:t>Photographs of </a:t>
            </a:r>
            <a:r>
              <a:rPr lang="en-AU" sz="3600" b="1" u="sng" dirty="0" smtClean="0">
                <a:latin typeface="Times New Roman" panose="02020603050405020304" pitchFamily="18" charset="0"/>
                <a:cs typeface="Times New Roman" panose="02020603050405020304" pitchFamily="18" charset="0"/>
              </a:rPr>
              <a:t>POV Damage</a:t>
            </a:r>
            <a:endParaRPr lang="en-SG" sz="3600" b="1" u="sng" dirty="0">
              <a:latin typeface="Times New Roman" panose="02020603050405020304" pitchFamily="18" charset="0"/>
              <a:cs typeface="Times New Roman" panose="02020603050405020304" pitchFamily="18" charset="0"/>
            </a:endParaRPr>
          </a:p>
        </p:txBody>
      </p:sp>
      <p:sp>
        <p:nvSpPr>
          <p:cNvPr id="11" name="Footer Placeholder 3"/>
          <p:cNvSpPr>
            <a:spLocks noGrp="1"/>
          </p:cNvSpPr>
          <p:nvPr>
            <p:ph type="ftr" sz="quarter" idx="11"/>
          </p:nvPr>
        </p:nvSpPr>
        <p:spPr>
          <a:xfrm>
            <a:off x="3028950" y="6337974"/>
            <a:ext cx="3086100" cy="365125"/>
          </a:xfrm>
        </p:spPr>
        <p:txBody>
          <a:bodyPr/>
          <a:lstStyle/>
          <a:p>
            <a:r>
              <a:rPr lang="en-SG" dirty="0" smtClean="0"/>
              <a:t>OFFICIAL (CLOSED) / SENSITIVE NORMAL</a:t>
            </a:r>
            <a:endParaRPr lang="en-SG" dirty="0"/>
          </a:p>
        </p:txBody>
      </p:sp>
    </p:spTree>
    <p:extLst>
      <p:ext uri="{BB962C8B-B14F-4D97-AF65-F5344CB8AC3E}">
        <p14:creationId xmlns:p14="http://schemas.microsoft.com/office/powerpoint/2010/main" val="357981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AU" sz="3600" b="1" u="sng" dirty="0" smtClean="0">
                <a:latin typeface="Times New Roman" panose="02020603050405020304" pitchFamily="18" charset="0"/>
                <a:cs typeface="Times New Roman" panose="02020603050405020304" pitchFamily="18" charset="0"/>
              </a:rPr>
              <a:t>Summary of Incident</a:t>
            </a:r>
            <a:endParaRPr lang="en-SG" sz="36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268760"/>
            <a:ext cx="8567992" cy="5472608"/>
          </a:xfrm>
        </p:spPr>
        <p:txBody>
          <a:bodyPr>
            <a:noAutofit/>
          </a:bodyPr>
          <a:lstStyle/>
          <a:p>
            <a:pPr algn="just"/>
            <a:r>
              <a:rPr lang="en-AU" sz="1800" b="1" dirty="0" smtClean="0">
                <a:latin typeface="Times New Roman" panose="02020603050405020304" pitchFamily="18" charset="0"/>
                <a:cs typeface="Times New Roman" panose="02020603050405020304" pitchFamily="18" charset="0"/>
              </a:rPr>
              <a:t>Date / Time</a:t>
            </a:r>
            <a:r>
              <a:rPr lang="en-AU" sz="1800" dirty="0" smtClean="0">
                <a:latin typeface="Times New Roman" panose="02020603050405020304" pitchFamily="18" charset="0"/>
                <a:cs typeface="Times New Roman" panose="02020603050405020304" pitchFamily="18" charset="0"/>
              </a:rPr>
              <a:t>: 170323 / at about 0940H</a:t>
            </a:r>
          </a:p>
          <a:p>
            <a:pPr algn="just"/>
            <a:r>
              <a:rPr lang="en-AU" sz="1800" b="1" dirty="0" smtClean="0">
                <a:latin typeface="Times New Roman" panose="02020603050405020304" pitchFamily="18" charset="0"/>
                <a:cs typeface="Times New Roman" panose="02020603050405020304" pitchFamily="18" charset="0"/>
              </a:rPr>
              <a:t>Rank / Name</a:t>
            </a:r>
            <a:r>
              <a:rPr lang="en-AU" sz="1800" dirty="0" smtClean="0">
                <a:latin typeface="Times New Roman" panose="02020603050405020304" pitchFamily="18" charset="0"/>
                <a:cs typeface="Times New Roman" panose="02020603050405020304" pitchFamily="18" charset="0"/>
              </a:rPr>
              <a:t>: LCP KEITH YAP JUN </a:t>
            </a:r>
            <a:r>
              <a:rPr lang="en-AU" sz="1800" dirty="0" smtClean="0">
                <a:latin typeface="Times New Roman" panose="02020603050405020304" pitchFamily="18" charset="0"/>
                <a:cs typeface="Times New Roman" panose="02020603050405020304" pitchFamily="18" charset="0"/>
              </a:rPr>
              <a:t>CHEN, TXXXX205B (TO</a:t>
            </a:r>
            <a:r>
              <a:rPr lang="en-AU" sz="1800" dirty="0" smtClean="0">
                <a:latin typeface="Times New Roman" panose="02020603050405020304" pitchFamily="18" charset="0"/>
                <a:cs typeface="Times New Roman" panose="02020603050405020304" pitchFamily="18" charset="0"/>
              </a:rPr>
              <a:t>)</a:t>
            </a:r>
          </a:p>
          <a:p>
            <a:pPr algn="just"/>
            <a:r>
              <a:rPr lang="en-AU" sz="1800" b="1" dirty="0" smtClean="0">
                <a:latin typeface="Times New Roman" panose="02020603050405020304" pitchFamily="18" charset="0"/>
                <a:cs typeface="Times New Roman" panose="02020603050405020304" pitchFamily="18" charset="0"/>
              </a:rPr>
              <a:t>Location of Incident</a:t>
            </a:r>
            <a:r>
              <a:rPr lang="en-AU" sz="1800" dirty="0" smtClean="0">
                <a:latin typeface="Times New Roman" panose="02020603050405020304" pitchFamily="18" charset="0"/>
                <a:cs typeface="Times New Roman" panose="02020603050405020304" pitchFamily="18" charset="0"/>
              </a:rPr>
              <a:t>: Parking Lots @ BLK 7A, Chua Chu Kang Camp</a:t>
            </a:r>
          </a:p>
          <a:p>
            <a:pPr algn="just"/>
            <a:r>
              <a:rPr lang="en-SG" sz="1800" b="1" dirty="0" smtClean="0">
                <a:latin typeface="Times New Roman" panose="02020603050405020304" pitchFamily="18" charset="0"/>
                <a:cs typeface="Times New Roman" panose="02020603050405020304" pitchFamily="18" charset="0"/>
              </a:rPr>
              <a:t>Summary of Incident: </a:t>
            </a:r>
          </a:p>
          <a:p>
            <a:pPr marL="0" indent="0" algn="just">
              <a:buNone/>
            </a:pPr>
            <a:r>
              <a:rPr lang="en-SG" sz="1800" dirty="0" smtClean="0">
                <a:latin typeface="Times New Roman" panose="02020603050405020304" pitchFamily="18" charset="0"/>
                <a:cs typeface="Times New Roman" panose="02020603050405020304" pitchFamily="18" charset="0"/>
              </a:rPr>
              <a:t>On 17 Mar 23 at about 0940hrs, LCP Keith had performed his ground check and proceeded to reverse the vehicle out of the sheltered area at </a:t>
            </a:r>
            <a:r>
              <a:rPr lang="en-SG" sz="1800" dirty="0" err="1" smtClean="0">
                <a:latin typeface="Times New Roman" panose="02020603050405020304" pitchFamily="18" charset="0"/>
                <a:cs typeface="Times New Roman" panose="02020603050405020304" pitchFamily="18" charset="0"/>
              </a:rPr>
              <a:t>Blk</a:t>
            </a:r>
            <a:r>
              <a:rPr lang="en-SG" sz="1800" dirty="0" smtClean="0">
                <a:latin typeface="Times New Roman" panose="02020603050405020304" pitchFamily="18" charset="0"/>
                <a:cs typeface="Times New Roman" panose="02020603050405020304" pitchFamily="18" charset="0"/>
              </a:rPr>
              <a:t> 7A. While reversing, he had accelerated to reverse upslope onto the main road. Responding to Vehicle Commander’s hand signals, he made a right-turn while reversing. </a:t>
            </a:r>
          </a:p>
          <a:p>
            <a:pPr marL="0" indent="0" algn="just">
              <a:buNone/>
            </a:pPr>
            <a:r>
              <a:rPr lang="en-SG" sz="1800" dirty="0" smtClean="0">
                <a:latin typeface="Times New Roman" panose="02020603050405020304" pitchFamily="18" charset="0"/>
                <a:cs typeface="Times New Roman" panose="02020603050405020304" pitchFamily="18" charset="0"/>
              </a:rPr>
              <a:t>The vehicle reversed onto the main road, which was a downhill slope. When the VC gave the stop signal, LCP Keith did not react in time, causing the spare tyre (contact point) to come in contact with the POV (SKM9535R) parked at the parking lots.</a:t>
            </a:r>
          </a:p>
          <a:p>
            <a:pPr marL="0" indent="0" algn="just">
              <a:buNone/>
            </a:pPr>
            <a:r>
              <a:rPr lang="en-SG" sz="1800" dirty="0" smtClean="0">
                <a:latin typeface="Times New Roman" panose="02020603050405020304" pitchFamily="18" charset="0"/>
                <a:cs typeface="Times New Roman" panose="02020603050405020304" pitchFamily="18" charset="0"/>
              </a:rPr>
              <a:t>The vehicle had deviated from the intended reversing path, resulting in the OUV to come in contact with the POV. </a:t>
            </a:r>
          </a:p>
          <a:p>
            <a:pPr marL="0" indent="0" algn="just">
              <a:buNone/>
            </a:pPr>
            <a:r>
              <a:rPr lang="en-SG" sz="1800" dirty="0" smtClean="0">
                <a:latin typeface="Times New Roman" panose="02020603050405020304" pitchFamily="18" charset="0"/>
                <a:cs typeface="Times New Roman" panose="02020603050405020304" pitchFamily="18" charset="0"/>
              </a:rPr>
              <a:t>LCP Keith was licensed and qualified to operate on the military vehicle. He was in satisfactory health condition and had sufficient rest before the task. The task was also authorised. </a:t>
            </a:r>
            <a:endParaRPr lang="en-SG" sz="1800" dirty="0">
              <a:latin typeface="Times New Roman" panose="02020603050405020304" pitchFamily="18" charset="0"/>
              <a:cs typeface="Times New Roman" panose="02020603050405020304" pitchFamily="18" charset="0"/>
            </a:endParaRPr>
          </a:p>
          <a:p>
            <a:pPr marL="0" indent="0" algn="just">
              <a:buNone/>
            </a:pPr>
            <a:r>
              <a:rPr lang="en-SG" sz="1800" dirty="0" smtClean="0">
                <a:latin typeface="Times New Roman" panose="02020603050405020304" pitchFamily="18" charset="0"/>
                <a:cs typeface="Times New Roman" panose="02020603050405020304" pitchFamily="18" charset="0"/>
              </a:rPr>
              <a:t>The OUV was road worthy. </a:t>
            </a:r>
          </a:p>
        </p:txBody>
      </p:sp>
      <p:sp>
        <p:nvSpPr>
          <p:cNvPr id="4" name="Footer Placeholder 3"/>
          <p:cNvSpPr>
            <a:spLocks noGrp="1"/>
          </p:cNvSpPr>
          <p:nvPr>
            <p:ph type="ftr" sz="quarter" idx="11"/>
          </p:nvPr>
        </p:nvSpPr>
        <p:spPr>
          <a:xfrm>
            <a:off x="3028950" y="6337974"/>
            <a:ext cx="3086100" cy="365125"/>
          </a:xfrm>
        </p:spPr>
        <p:txBody>
          <a:bodyPr/>
          <a:lstStyle/>
          <a:p>
            <a:r>
              <a:rPr lang="en-SG" dirty="0" smtClean="0"/>
              <a:t>RESTRICTED \ SENSITIVITY NORMAL</a:t>
            </a:r>
            <a:endParaRPr lang="en-SG" dirty="0"/>
          </a:p>
        </p:txBody>
      </p:sp>
    </p:spTree>
    <p:extLst>
      <p:ext uri="{BB962C8B-B14F-4D97-AF65-F5344CB8AC3E}">
        <p14:creationId xmlns:p14="http://schemas.microsoft.com/office/powerpoint/2010/main" val="418849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1).pptx" id="{6F0F2A2F-4301-466C-B93E-5C7FD35A3BFC}" vid="{7E5EC9E6-7088-4953-AF05-EAB6C16B0BD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155da396-0fec-4100-991e-bbbdfbdc1603">WRPXXNTNJU4T-1818358441-70531</_dlc_DocId>
    <_dlc_DocIdUrl xmlns="155da396-0fec-4100-991e-bbbdfbdc1603">
      <Url>https://portal.mis.defence.gov.sg/army/transport-hub-east/private/_layouts/15/DocIdRedir.aspx?ID=WRPXXNTNJU4T-1818358441-70531</Url>
      <Description>WRPXXNTNJU4T-1818358441-70531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6C777E291DEA448F5EB89EC332D85F" ma:contentTypeVersion="1" ma:contentTypeDescription="Create a new document." ma:contentTypeScope="" ma:versionID="272b055eeaf13f37bd319e2ec9b49c86">
  <xsd:schema xmlns:xsd="http://www.w3.org/2001/XMLSchema" xmlns:xs="http://www.w3.org/2001/XMLSchema" xmlns:p="http://schemas.microsoft.com/office/2006/metadata/properties" xmlns:ns2="155da396-0fec-4100-991e-bbbdfbdc1603" xmlns:ns3="9d255033-ddf6-46b2-b2f8-ab9c7266d2d1" targetNamespace="http://schemas.microsoft.com/office/2006/metadata/properties" ma:root="true" ma:fieldsID="e7d7674e978530fdf164dff7a4d7dfea" ns2:_="" ns3:_="">
    <xsd:import namespace="155da396-0fec-4100-991e-bbbdfbdc1603"/>
    <xsd:import namespace="9d255033-ddf6-46b2-b2f8-ab9c7266d2d1"/>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da396-0fec-4100-991e-bbbdfbdc16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d255033-ddf6-46b2-b2f8-ab9c7266d2d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DFAD5C-D5BC-4D06-AFC2-D3A3394E9B69}">
  <ds:schemaRefs>
    <ds:schemaRef ds:uri="http://schemas.microsoft.com/sharepoint/events"/>
  </ds:schemaRefs>
</ds:datastoreItem>
</file>

<file path=customXml/itemProps2.xml><?xml version="1.0" encoding="utf-8"?>
<ds:datastoreItem xmlns:ds="http://schemas.openxmlformats.org/officeDocument/2006/customXml" ds:itemID="{9DFB37D9-6E44-46E1-B008-9AAAA4F3A145}">
  <ds:schemaRefs>
    <ds:schemaRef ds:uri="155da396-0fec-4100-991e-bbbdfbdc1603"/>
    <ds:schemaRef ds:uri="http://purl.org/dc/elements/1.1/"/>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9d255033-ddf6-46b2-b2f8-ab9c7266d2d1"/>
    <ds:schemaRef ds:uri="http://purl.org/dc/dcmitype/"/>
  </ds:schemaRefs>
</ds:datastoreItem>
</file>

<file path=customXml/itemProps3.xml><?xml version="1.0" encoding="utf-8"?>
<ds:datastoreItem xmlns:ds="http://schemas.openxmlformats.org/officeDocument/2006/customXml" ds:itemID="{ABF51C5D-37DA-4131-BAF5-6CC5A8EDE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5da396-0fec-4100-991e-bbbdfbdc1603"/>
    <ds:schemaRef ds:uri="9d255033-ddf6-46b2-b2f8-ab9c7266d2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A6E18E7-F62A-4F96-BFA6-70D57BD161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12808</TotalTime>
  <Words>394</Words>
  <Application>Microsoft Office PowerPoint</Application>
  <PresentationFormat>On-screen Show (4:3)</PresentationFormat>
  <Paragraphs>50</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Times New Roman</vt:lpstr>
      <vt:lpstr>Office Theme</vt:lpstr>
      <vt:lpstr>1_Office Theme</vt:lpstr>
      <vt:lpstr>NCVI INVOLVING OUV (MID33853)  AT CHUA CHU KANG CAMP  ON 17 MAR 23 AT ABOUT 0940H</vt:lpstr>
      <vt:lpstr>PowerPoint Presentation</vt:lpstr>
      <vt:lpstr>PowerPoint Presentation</vt:lpstr>
      <vt:lpstr>PowerPoint Presentation</vt:lpstr>
      <vt:lpstr>PowerPoint Presentation</vt:lpstr>
      <vt:lpstr>Photographs of MID33853</vt:lpstr>
      <vt:lpstr>PowerPoint Presentation</vt:lpstr>
      <vt:lpstr>PowerPoint Presentation</vt:lpstr>
      <vt:lpstr>Summary of Incident</vt:lpstr>
      <vt:lpstr>Summary of Incident</vt:lpstr>
    </vt:vector>
  </TitlesOfParts>
  <Company>MINDEF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including Time, Date, and Location, Veh Type and Plate No.</dc:title>
  <dc:creator>REC Lee Kai Ming, TPT Safety &amp; Analysis ASA, HQTPT</dc:creator>
  <cp:lastModifiedBy>LTA Jee Hao Qiang, CMTL Comd, DAG MTC</cp:lastModifiedBy>
  <cp:revision>1179</cp:revision>
  <dcterms:created xsi:type="dcterms:W3CDTF">2015-09-17T08:46:12Z</dcterms:created>
  <dcterms:modified xsi:type="dcterms:W3CDTF">2023-03-21T09:13:14Z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0x0101001B6C777E291DEA448F5EB89EC332D85F</vt:lpwstr>
  </property>
  <property fmtid="{D5CDD505-2E9C-101B-9397-08002B2CF9AE}" pid="3" name="_dlc_DocIdItemGuid">
    <vt:lpwstr>782bcab2-3819-4b88-b2dc-77d96baaa205</vt:lpwstr>
  </property>
</Properties>
</file>