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532D-C821-469A-B82D-D8B4C3F48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839E0-2397-4725-A16E-5CCCF1A6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5322D-9FE5-405B-AB2C-42CE9B11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C25A-7F4F-4845-8D5E-01646F4F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BEBFC-3741-4BB4-AAAE-C1C8FC99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6A2A-DE5A-4A5F-8DF3-9C979A68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FE714-FC18-42FA-B162-9DAB20EA4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75D9C-450F-4186-B1FA-CBF92B34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C9660-FD0E-489A-BF6A-D3303ADC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9359-F25E-4C83-9791-59C67CEE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C14CF-B379-4287-ABE6-48707D856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ACC74-92B4-480B-AC8D-3A0D067B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3555-0DC8-46F0-AD71-3FAD9E84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25AC-DF71-495C-8953-2372E09D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FF99-AA03-4920-866B-E6BDAABA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0A25-6683-4B9C-A939-9477FCA8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AF1C-77F0-413E-A65D-6922382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6D60A-F73A-428B-8178-2C9B0E2D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F0A7D-58FC-4AE7-B351-FB3FE2A8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E411F-669B-444A-849C-10628DC1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326E-2561-4750-8430-568733D6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9E119-B400-4926-8425-67118EA8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E0A46-75E3-4CFD-9C90-B7FF0183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22408-5CC4-4483-B30D-4C4159C5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CAEE-1973-4905-BDC4-C3C3BC0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6B63-17D1-4A02-9271-BA0827EE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CE2B-A9FB-4F49-9BB0-0737E585C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A290F-B1E2-41C8-9E6B-FF29C714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8627F-DE12-4EF2-A3E3-6BBD7957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3CB93-9087-4E05-B93F-D3755E7C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401D0-7E83-4255-97B1-D2C1018A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9C1D-ED6A-42CF-BF6D-0E55810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5E975-FF21-4CE1-931B-D2376D7E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EA34-EFF6-4E27-8DA4-598426ED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2C7E0-DA60-448A-A2FD-0D5D77397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81813-52A6-430C-9A60-80F937DC9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BB45A-C779-4466-A05F-925B2F18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D9A2F-8597-4265-AD46-633AF242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5C434-4BCD-4B8E-8298-0A62C67D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B5C8-CA1B-46EF-8C65-BD2CEB08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5E2E3-616D-4854-B8CD-BAC0652B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61E13-F3A2-4D8C-9FEF-60E2AECE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9111D-76E0-4E5A-8ABD-DF4034E4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01A05-3CF9-41CA-943D-3D96545A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F11C4-60F6-418E-AEB9-F5FDB9A8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A7A46-C375-490F-993A-74ABB1EB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1224-8EDE-417A-BEDC-A2F5B262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7843-0764-44F0-8287-B5DFB683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4FC9-0AA0-4C36-AFBA-5310A37B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708E7-C329-4D1F-8660-4B23D9B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9603-5946-4ECD-B8C7-18573945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E8401-9804-4942-9A32-7B33EB7F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A157-6788-41D2-8F9F-7F207E93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A7E16-7EA6-4288-9329-867DB441B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1A5F0-FF6D-4264-991E-3A103F23E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FB90B-61AC-45C6-87E3-F612206F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B92BE-0EAF-4021-A2BE-73DF481E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431A3-BC69-4E47-A4A2-B942B8DD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52093-A442-4D89-942D-6EB35D15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800E0-DEFD-4357-B228-C75D58B2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9FA1-BBE9-4EE4-BA39-C366EE442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F054-FB25-4067-AF1D-428EAD37B24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00C2C-98E9-4373-AC36-015B23981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6AD8D-3F37-42EE-AF25-BB7AF195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7FB7-FACC-4912-A75F-8638DF3E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4354-D1BB-4B3C-A657-ABDAA5CF9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78BDC-D02D-4A3F-B565-DBAFBCE41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EB491C79-56E5-4045-B811-76404B1202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525" y="466725"/>
            <a:ext cx="106489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 Kian Chuan</dc:creator>
  <cp:lastModifiedBy>CHAN Kian Chuan</cp:lastModifiedBy>
  <cp:revision>1</cp:revision>
  <dcterms:created xsi:type="dcterms:W3CDTF">2021-10-15T04:45:12Z</dcterms:created>
  <dcterms:modified xsi:type="dcterms:W3CDTF">2021-10-15T04:46:16Z</dcterms:modified>
</cp:coreProperties>
</file>