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46A12-B336-0429-B464-676E923D7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CEF78-DF95-5469-3045-17DA2FF27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DF8CA-9400-6D24-CB70-AAE7E87D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A6BC-52D8-421B-BC38-B06A55E5B25C}" type="datetimeFigureOut">
              <a:rPr lang="en-SG" smtClean="0"/>
              <a:t>13/5/2022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F2C4A-D717-2FE2-E870-3A0F08BC2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373A1-8BB0-1F98-E29C-E65B1745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B0D-AD61-4115-A957-D32796E8F31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472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7E83-F852-ABB3-B12A-444708C4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7CDAC-41F9-A5DA-3FB4-2146E0394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7DCA9-D9D2-B492-5B8F-3553B798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A6BC-52D8-421B-BC38-B06A55E5B25C}" type="datetimeFigureOut">
              <a:rPr lang="en-SG" smtClean="0"/>
              <a:t>13/5/2022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EA9D1-EED0-A88A-599F-A19187C4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74193-2E94-93D1-A97D-89975472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B0D-AD61-4115-A957-D32796E8F31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0632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061CB4-E4DF-0358-83D7-7F8E6136F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E8A03-6E73-8C1A-B091-E1D8769F1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0E52A-D889-FA68-4732-9E714033D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A6BC-52D8-421B-BC38-B06A55E5B25C}" type="datetimeFigureOut">
              <a:rPr lang="en-SG" smtClean="0"/>
              <a:t>13/5/2022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9C450-1CCC-096C-CF30-C9671023C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11605-25B9-2365-908F-C47F1333F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B0D-AD61-4115-A957-D32796E8F31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1232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271D8-8C41-42A0-8FE2-51400FB9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8D11A-4B94-B806-E34A-2FCB75B43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5F407-AA07-BA35-35DB-59177CB4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A6BC-52D8-421B-BC38-B06A55E5B25C}" type="datetimeFigureOut">
              <a:rPr lang="en-SG" smtClean="0"/>
              <a:t>13/5/2022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C0287-076B-2A72-C331-3D56CDBE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84EEB-39F4-C1AD-5AC7-FD9E8D0C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B0D-AD61-4115-A957-D32796E8F31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6059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8D86-D05C-99DB-C129-2E7AF56B6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20A2C-641E-8BA3-1B21-86F132699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CAEEC-280D-6E3E-4334-7E0DE81A9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A6BC-52D8-421B-BC38-B06A55E5B25C}" type="datetimeFigureOut">
              <a:rPr lang="en-SG" smtClean="0"/>
              <a:t>13/5/2022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E25A8-76C0-CB1D-3DBB-BA51F97CC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C25C8-E5A4-209D-0A8F-E80F177A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B0D-AD61-4115-A957-D32796E8F31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3753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CA941-5B67-12F6-CEB9-FCAC2438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DC48B-1797-CD87-0E4B-7011E480C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A3D5B-C684-1A56-61A0-BF24C17B9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4A651-2776-0CB2-F6D4-85A35F8D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A6BC-52D8-421B-BC38-B06A55E5B25C}" type="datetimeFigureOut">
              <a:rPr lang="en-SG" smtClean="0"/>
              <a:t>13/5/2022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DCBBF-7986-1779-F29C-AECBC989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C6916-2D4D-C343-3BD3-96229B84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B0D-AD61-4115-A957-D32796E8F31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169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31CCF-9EE4-7165-F7D7-230A06E4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86C65-3FC5-0D05-4A86-956A27688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23CD9-1022-8E85-BA51-4DB072D8D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90C8AC-728F-3E9C-968C-081BD6A74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84A8A-977C-DD7D-7634-055B033A7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5A73A2-DBE7-0F43-DC88-7E022874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A6BC-52D8-421B-BC38-B06A55E5B25C}" type="datetimeFigureOut">
              <a:rPr lang="en-SG" smtClean="0"/>
              <a:t>13/5/2022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891CA6-C64E-15F3-89A3-1880491A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FEB21A-8B18-EC76-0A99-C95802F2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B0D-AD61-4115-A957-D32796E8F31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328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2B3B6-3483-5E73-B5C7-7C682797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A55AF-75B9-61A6-B8AD-DE1DD87C8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A6BC-52D8-421B-BC38-B06A55E5B25C}" type="datetimeFigureOut">
              <a:rPr lang="en-SG" smtClean="0"/>
              <a:t>13/5/2022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D43F1-104F-450E-B6ED-5D61B702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988D8-6E19-0514-C36F-DF9F3ECA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B0D-AD61-4115-A957-D32796E8F31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9613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9B1330-F3BA-259C-5135-4343E2C34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A6BC-52D8-421B-BC38-B06A55E5B25C}" type="datetimeFigureOut">
              <a:rPr lang="en-SG" smtClean="0"/>
              <a:t>13/5/2022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D618BD-231C-99CD-E0CA-5D4BBD6B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DCDBF-3C1F-B9E5-0071-B214A065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B0D-AD61-4115-A957-D32796E8F31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44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9EA-6EA5-F1DC-55D5-C7388686B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8C2C9-9019-94ED-AB83-CBABFD54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3656C-3B3B-8BF7-DD32-593D2CCAC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63531-2CE7-0056-5415-E1909E76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A6BC-52D8-421B-BC38-B06A55E5B25C}" type="datetimeFigureOut">
              <a:rPr lang="en-SG" smtClean="0"/>
              <a:t>13/5/2022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DC29E-89BE-BE72-4CE1-9BA73B84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0F8BA-6195-E253-15F8-A2192E74F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B0D-AD61-4115-A957-D32796E8F31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6315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61BB-348B-427B-4C71-922516D4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7FC731-9F26-A903-F112-7A7AC896E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79918-E9ED-6E24-37F6-65855AF0A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593A7-6B3D-E385-6F35-076ABC82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A6BC-52D8-421B-BC38-B06A55E5B25C}" type="datetimeFigureOut">
              <a:rPr lang="en-SG" smtClean="0"/>
              <a:t>13/5/2022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62CFD-3253-64E9-9819-FCCE0E54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F001E-35C2-5F19-AD6A-BED84E6F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7B0D-AD61-4115-A957-D32796E8F31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550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D9EEE9-46D9-965D-0218-265EB240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EE03D-5EDF-DF96-A5E7-0334F4B64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5D67E-B4FD-4446-2B89-50654BE7D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3A6BC-52D8-421B-BC38-B06A55E5B25C}" type="datetimeFigureOut">
              <a:rPr lang="en-SG" smtClean="0"/>
              <a:t>13/5/2022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4C42C-06EA-30FD-0BA6-EB77A48EF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49CF1-A0C5-2587-0E78-12BF06A448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7B0D-AD61-4115-A957-D32796E8F31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7112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CBDE7A-86B3-636F-A580-2FB22FF0D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118" y="616057"/>
            <a:ext cx="9027763" cy="5625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AC3DE4-281B-A1B0-EBDB-C357D802DA3D}"/>
              </a:ext>
            </a:extLst>
          </p:cNvPr>
          <p:cNvSpPr txBox="1"/>
          <p:nvPr/>
        </p:nvSpPr>
        <p:spPr>
          <a:xfrm>
            <a:off x="212035" y="246725"/>
            <a:ext cx="94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Frame 1</a:t>
            </a:r>
            <a:endParaRPr lang="en-SG" b="1" u="sng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CC2B07-5C39-13DB-4B1E-13101B13D7E6}"/>
              </a:ext>
            </a:extLst>
          </p:cNvPr>
          <p:cNvCxnSpPr>
            <a:cxnSpLocks/>
          </p:cNvCxnSpPr>
          <p:nvPr/>
        </p:nvCxnSpPr>
        <p:spPr>
          <a:xfrm>
            <a:off x="5711687" y="5632173"/>
            <a:ext cx="156375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617B8D-B706-618F-4129-21276CB72EB5}"/>
              </a:ext>
            </a:extLst>
          </p:cNvPr>
          <p:cNvCxnSpPr>
            <a:cxnSpLocks/>
          </p:cNvCxnSpPr>
          <p:nvPr/>
        </p:nvCxnSpPr>
        <p:spPr>
          <a:xfrm flipV="1">
            <a:off x="5406887" y="4389782"/>
            <a:ext cx="99391" cy="134840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7B8E69-09D8-D57B-B7A2-3DCC86A15B0B}"/>
              </a:ext>
            </a:extLst>
          </p:cNvPr>
          <p:cNvSpPr txBox="1"/>
          <p:nvPr/>
        </p:nvSpPr>
        <p:spPr>
          <a:xfrm>
            <a:off x="1" y="632240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Its obvious SLM3246C is changing Lane, the video start at ½ lane and vehicle moving to right. 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107812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AC3DE4-281B-A1B0-EBDB-C357D802DA3D}"/>
              </a:ext>
            </a:extLst>
          </p:cNvPr>
          <p:cNvSpPr txBox="1"/>
          <p:nvPr/>
        </p:nvSpPr>
        <p:spPr>
          <a:xfrm>
            <a:off x="212035" y="246725"/>
            <a:ext cx="94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Frame 1</a:t>
            </a:r>
            <a:endParaRPr lang="en-SG" b="1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81F14-D6E7-F9C7-AEE4-6F9C064B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86" y="740044"/>
            <a:ext cx="10267627" cy="537791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2138634-1AC8-8791-E0DB-B2D9E864F55C}"/>
              </a:ext>
            </a:extLst>
          </p:cNvPr>
          <p:cNvCxnSpPr>
            <a:cxnSpLocks/>
          </p:cNvCxnSpPr>
          <p:nvPr/>
        </p:nvCxnSpPr>
        <p:spPr>
          <a:xfrm>
            <a:off x="5314120" y="5512905"/>
            <a:ext cx="156375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9B5EC8-C943-3910-2D48-208B6A5CFAE0}"/>
              </a:ext>
            </a:extLst>
          </p:cNvPr>
          <p:cNvCxnSpPr>
            <a:cxnSpLocks/>
          </p:cNvCxnSpPr>
          <p:nvPr/>
        </p:nvCxnSpPr>
        <p:spPr>
          <a:xfrm flipV="1">
            <a:off x="4651513" y="4545496"/>
            <a:ext cx="596348" cy="10999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04B7D0-D911-2102-6E3B-AB630B393A2E}"/>
              </a:ext>
            </a:extLst>
          </p:cNvPr>
          <p:cNvSpPr txBox="1"/>
          <p:nvPr/>
        </p:nvSpPr>
        <p:spPr>
          <a:xfrm>
            <a:off x="0" y="623581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Its obvious SLM3246C is changing Lane, is at SMP3796D blind spot (Rear left) 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349154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AC3DE4-281B-A1B0-EBDB-C357D802DA3D}"/>
              </a:ext>
            </a:extLst>
          </p:cNvPr>
          <p:cNvSpPr txBox="1"/>
          <p:nvPr/>
        </p:nvSpPr>
        <p:spPr>
          <a:xfrm>
            <a:off x="212035" y="246725"/>
            <a:ext cx="94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Frame 1</a:t>
            </a:r>
            <a:endParaRPr lang="en-SG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95560E-CEC4-8240-699B-796350DA5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23" y="747793"/>
            <a:ext cx="10035153" cy="536241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E30C166-0E7A-9438-3E13-50DFC91C3E23}"/>
              </a:ext>
            </a:extLst>
          </p:cNvPr>
          <p:cNvCxnSpPr>
            <a:cxnSpLocks/>
          </p:cNvCxnSpPr>
          <p:nvPr/>
        </p:nvCxnSpPr>
        <p:spPr>
          <a:xfrm>
            <a:off x="5592415" y="5592418"/>
            <a:ext cx="156375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787C29-456F-D37A-3FF1-FC42FBC31785}"/>
              </a:ext>
            </a:extLst>
          </p:cNvPr>
          <p:cNvCxnSpPr>
            <a:cxnSpLocks/>
          </p:cNvCxnSpPr>
          <p:nvPr/>
        </p:nvCxnSpPr>
        <p:spPr>
          <a:xfrm flipV="1">
            <a:off x="4929808" y="4625009"/>
            <a:ext cx="596348" cy="10999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BD8E276-1772-8045-BD1B-CF51AF5E96D1}"/>
              </a:ext>
            </a:extLst>
          </p:cNvPr>
          <p:cNvSpPr txBox="1"/>
          <p:nvPr/>
        </p:nvSpPr>
        <p:spPr>
          <a:xfrm>
            <a:off x="0" y="6235815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SLM3246C driver can have avoid accident as he can see vehicle on his right. </a:t>
            </a:r>
            <a:endParaRPr lang="en-SG" b="1" dirty="0"/>
          </a:p>
        </p:txBody>
      </p:sp>
    </p:spTree>
    <p:extLst>
      <p:ext uri="{BB962C8B-B14F-4D97-AF65-F5344CB8AC3E}">
        <p14:creationId xmlns:p14="http://schemas.microsoft.com/office/powerpoint/2010/main" val="3614193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56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Ramesh</dc:creator>
  <cp:lastModifiedBy>Ramesh</cp:lastModifiedBy>
  <cp:revision>4</cp:revision>
  <dcterms:created xsi:type="dcterms:W3CDTF">2022-05-13T00:31:33Z</dcterms:created>
  <dcterms:modified xsi:type="dcterms:W3CDTF">2022-05-13T00:50:35Z</dcterms:modified>
</cp:coreProperties>
</file>