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6FE-2849-47E8-A403-57685FFE4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2FD81-4031-4D85-909A-2FBFADF51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137CB-2A58-4BE0-89E3-39C24B3D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D27A-D71E-4FD9-9AFE-AE598B8F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2C42-4E12-4AB9-9753-8359565F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850-BF8B-493C-9345-C211D655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AABF-B4B7-4F80-91E7-6C210E50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7286-D807-492F-B656-DF6CE665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E7929-E73D-445B-81B4-5621E75B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0E7F-FCFB-4C07-90EC-5EB7F609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E9A6D-674B-48C4-BA0E-D7791AC0C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1EEF-E071-47D9-8DAF-0480ADB7B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94D8-22D1-4AB1-BD62-D88BE888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6C6E-8906-4B8E-9F20-1198C9F3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74330-0597-4089-94C6-4F514868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9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138B-510B-4BCB-9B9E-782710C9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0E8D-B65B-461B-B509-F64D7A32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69472-B6E1-4037-8792-B12DE4E2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34D-7277-4926-8600-C76EC73B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D80E-AD3D-4FA1-8E95-944BE6A4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0D20-BC09-4B74-B1FA-7CBAD3C1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81F87-47FE-452E-97D4-1750E7035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D660B-77B2-4AE0-92CE-45F222B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2213-A55E-4548-907C-B905D6C1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25915-321B-48BE-8F5C-0757758A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201F-72D6-48F3-B618-663DE9A5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B6D2-3A20-41FA-A7F9-A30FA7B57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9BFAD-EF64-4722-BE30-08F38FB2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757E7-6CB1-42C0-B372-D55BBE54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1357-4879-41E2-8F25-12602061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430DD-03CE-4BDB-95C2-24E36812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A9AA-25C9-4621-9976-D4CF28ED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E91C-DC59-4C29-B2CA-10D30DDCF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50FD9-C7D4-4E8C-A1D8-686B69C7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CBC9A-AFB8-4A06-9ECC-66C213370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4F6BE-DBA2-4686-B985-71B9344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A2802-106A-4BAE-9909-147B328D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63BFC-868B-46F3-AE9C-2A4E8F51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D5847-9B97-4B8F-9A6A-283812E1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035-EAF4-496F-900A-6A7C1E9A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41D39-4A78-40B7-B81A-424EBD2C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A3BFD-F2D8-4071-AA33-432CF644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9F346-3B9A-47BF-9CBB-6573A7E8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30270-55BD-4F1D-B1D1-C60149D8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E583D-8F5D-4843-9FCB-632B83CF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78C4C-2EA9-47E2-8A3F-68A7D7FB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EB31-B7B6-4514-B3FE-D566FCDC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9040F-F46D-49C2-8589-F53785A9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1C044-A2F8-4994-B96A-1A33977E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60D1A-305D-4A8E-9FC4-57EABD1F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5C4B4-99BE-4BD5-829B-8BB2437A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09A6A-725F-40C9-BD0C-618D159E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31BF-ED78-4E3E-89F6-30EF1F35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35331-767B-407E-A020-54A1A7946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64A3A-65EC-46D8-BF9A-B941A7E62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FA7FD-0D55-4F03-AACE-CD0678AF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409FC-56FB-423B-BDD6-12079886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0910F-0DAC-41A0-88FA-2B5DDF41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DDE5E-36C4-4550-A4AB-C21428E6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3B40E-959A-4F5C-AFA3-44219B1F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76D0-C631-46DA-9994-0C93CAAB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B994-0061-46F9-8D5E-39A858CFF6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43E5-0099-4FA8-91A4-F1AF1F4BC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39403-8849-4009-A956-67CE867B6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D0FA-B734-458B-B67E-2C7F1EFB39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55216D13-E656-469A-9AEA-FD77F4963D48}"/>
              </a:ext>
            </a:extLst>
          </p:cNvPr>
          <p:cNvSpPr txBox="1"/>
          <p:nvPr userDrawn="1"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456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93E-1E0E-4E6A-891A-684AC6495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0D3D-8A69-4099-9E22-130E18BF0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6605B36A-B965-40FA-ABCF-292568FBCE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" y="190500"/>
            <a:ext cx="12153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Kitty</dc:creator>
  <cp:lastModifiedBy>TEO Kitty</cp:lastModifiedBy>
  <cp:revision>1</cp:revision>
  <dcterms:created xsi:type="dcterms:W3CDTF">2022-01-28T09:11:39Z</dcterms:created>
  <dcterms:modified xsi:type="dcterms:W3CDTF">2022-01-28T09:17:53Z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166810-98c7-4460-aec3-62cca9e5ea41_Enabled">
    <vt:lpwstr>true</vt:lpwstr>
  </property>
  <property fmtid="{D5CDD505-2E9C-101B-9397-08002B2CF9AE}" pid="3" name="MSIP_Label_85166810-98c7-4460-aec3-62cca9e5ea41_SetDate">
    <vt:lpwstr>2022-01-28T09:17:41Z</vt:lpwstr>
  </property>
  <property fmtid="{D5CDD505-2E9C-101B-9397-08002B2CF9AE}" pid="4" name="MSIP_Label_85166810-98c7-4460-aec3-62cca9e5ea41_Method">
    <vt:lpwstr>Standard</vt:lpwstr>
  </property>
  <property fmtid="{D5CDD505-2E9C-101B-9397-08002B2CF9AE}" pid="5" name="MSIP_Label_85166810-98c7-4460-aec3-62cca9e5ea41_Name">
    <vt:lpwstr>AXASG_Internal</vt:lpwstr>
  </property>
  <property fmtid="{D5CDD505-2E9C-101B-9397-08002B2CF9AE}" pid="6" name="MSIP_Label_85166810-98c7-4460-aec3-62cca9e5ea41_SiteId">
    <vt:lpwstr>396b38cc-aa65-492b-bb0e-3d94ed25a97b</vt:lpwstr>
  </property>
  <property fmtid="{D5CDD505-2E9C-101B-9397-08002B2CF9AE}" pid="7" name="MSIP_Label_85166810-98c7-4460-aec3-62cca9e5ea41_ActionId">
    <vt:lpwstr>b73b43e7-23a7-40c5-987f-53508eccc3fa</vt:lpwstr>
  </property>
  <property fmtid="{D5CDD505-2E9C-101B-9397-08002B2CF9AE}" pid="8" name="MSIP_Label_85166810-98c7-4460-aec3-62cca9e5ea41_ContentBits">
    <vt:lpwstr>2</vt:lpwstr>
  </property>
</Properties>
</file>