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A51F-5EC2-48A0-AB19-B3C31E6FB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08255-AEE8-48AD-889A-F1D55103C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5839-9750-41A1-8758-EE76C493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F35C-10A5-4D55-A3BC-9EBF727C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D0D48-9429-43C1-B70A-991B7054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2B52-4D5D-4972-93E1-B70EE316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3D497-0D42-491F-8464-C84CC473B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827D-88C0-4500-B7A9-EF8E2B04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8E5B-532C-490C-8132-114EFBF6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C8FA-B70F-487F-BADD-8BF89023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814A6-0D43-4D14-B494-405A09A6F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87260-5354-4370-8F35-6139396EC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AF21-1341-47F9-B347-318CE5A7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FD138-E52F-43FF-90A1-88C3E11C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1AFA-F7A3-446D-9D9B-E59AD5F1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D809-5B87-4703-8109-267CAB7F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3C4BF-BC51-43EF-A0A1-3FB92713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325A-5FA7-467D-9E0D-36DDBB52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D201-7223-4E3A-B2D6-7228AD93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127A-04A3-45AB-A5AA-2B8A866D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0189-FAE5-440C-9132-8A403C2C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68E84-2CE5-4173-806C-C91F9B3E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80B6-5356-4679-933C-EDF51D71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057A6-52CA-44C5-A3E4-A4D3D641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0E34-8BF6-4EF1-BB35-1223FAD5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2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D5CA-87BF-4F62-A4CB-FFC6DBA3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D71B-D183-4D71-B396-2C68FCEFC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41002-10C4-4B65-891B-13A64CAFA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FB588-3DCB-49D3-BE69-B0692480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22D37-C9AB-40C5-85C1-458104DF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D4249-E99C-4508-856C-3ABA786A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CE68-0880-40FC-A2EE-631E3F43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88623-5F00-4E32-A37C-9F2245B4F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5A3F-5690-43AF-A491-A1AC4D4C6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F8B7F-3A2A-4460-AED1-E9283D6D4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4FE2C-40D3-4DA7-86F1-194224B90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A8E6E4-839F-4825-90C8-AAC129FC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0D376-DA37-475D-986A-C10FF452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B4C17-1A36-47EA-8317-7BE50B3E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E42-F928-4ADA-9A9B-BCEB31D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D683E-496E-427B-B981-77D0A6AB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5E7F5-7781-45F4-83A9-462FCF86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CACF3-D349-4CD9-964A-8EF60BA3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ED8E4-5D47-4DB4-884C-17FE84B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80904-3403-44C9-B03C-5C0528BE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8421-D26B-4FC4-93C1-88925226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F685-B635-4500-A704-614F28EF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7CD5-D8AC-4B92-8EF8-5F29262B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72B17-AC81-471C-A083-81C92FD36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8B22A-DA37-4ECB-AD65-516CFBF6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25AD5-6FD5-4C10-944E-A74BB69A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D5140-6FF2-48A8-8B29-D7BC6EB6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2937-E820-43CD-B5DA-5E6319FE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BC61-B9B3-4611-B039-7021016B6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CEABE-B237-4158-A33C-B2A0905E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50F9-D2FC-4676-8A79-F8534FF2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664BC-A6E3-42FD-A114-4901F3E8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62CA4-1578-49CF-8865-DDFB1F4F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9BD8A-5ED9-4522-A8AE-F6657DBF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0B54-4359-4F2B-BBEE-4374BC5D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2F8F-C4DA-4F72-8E3B-DCA5C5CAE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F707-9A08-45F1-A001-85EF2B3733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33F5-4784-4438-9461-114580B7C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EE2EB-3FD1-4D55-8710-9799D382D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E421-11CF-4DE6-B434-1E55F87254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42047029,&quot;Placement&quot;:&quot;Footer&quot;,&quot;Top&quot;:519.343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EB4EBD4E-2B84-471A-9C7A-CA9065AAC389}"/>
              </a:ext>
            </a:extLst>
          </p:cNvPr>
          <p:cNvSpPr txBox="1"/>
          <p:nvPr userDrawn="1"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199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9AB6-5D4D-46F3-9213-95E2FF053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15C3A-DE86-40AB-92F7-AD87D1842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47F21FD-A374-4AEC-8347-83741C61C1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039" y="555207"/>
            <a:ext cx="10703597" cy="58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Stacey</dc:creator>
  <cp:lastModifiedBy>NG Stacey</cp:lastModifiedBy>
  <cp:revision>2</cp:revision>
  <dcterms:created xsi:type="dcterms:W3CDTF">2022-02-23T01:24:04Z</dcterms:created>
  <dcterms:modified xsi:type="dcterms:W3CDTF">2022-02-23T01:27:22Z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166810-98c7-4460-aec3-62cca9e5ea41_Enabled">
    <vt:lpwstr>true</vt:lpwstr>
  </property>
  <property fmtid="{D5CDD505-2E9C-101B-9397-08002B2CF9AE}" pid="3" name="MSIP_Label_85166810-98c7-4460-aec3-62cca9e5ea41_SetDate">
    <vt:lpwstr>2022-02-23T01:27:22Z</vt:lpwstr>
  </property>
  <property fmtid="{D5CDD505-2E9C-101B-9397-08002B2CF9AE}" pid="4" name="MSIP_Label_85166810-98c7-4460-aec3-62cca9e5ea41_Method">
    <vt:lpwstr>Standard</vt:lpwstr>
  </property>
  <property fmtid="{D5CDD505-2E9C-101B-9397-08002B2CF9AE}" pid="5" name="MSIP_Label_85166810-98c7-4460-aec3-62cca9e5ea41_Name">
    <vt:lpwstr>AXASG_Internal</vt:lpwstr>
  </property>
  <property fmtid="{D5CDD505-2E9C-101B-9397-08002B2CF9AE}" pid="6" name="MSIP_Label_85166810-98c7-4460-aec3-62cca9e5ea41_SiteId">
    <vt:lpwstr>396b38cc-aa65-492b-bb0e-3d94ed25a97b</vt:lpwstr>
  </property>
  <property fmtid="{D5CDD505-2E9C-101B-9397-08002B2CF9AE}" pid="7" name="MSIP_Label_85166810-98c7-4460-aec3-62cca9e5ea41_ActionId">
    <vt:lpwstr>44637909-9a62-4f44-840b-c1a3b3c35ad8</vt:lpwstr>
  </property>
  <property fmtid="{D5CDD505-2E9C-101B-9397-08002B2CF9AE}" pid="8" name="MSIP_Label_85166810-98c7-4460-aec3-62cca9e5ea41_ContentBits">
    <vt:lpwstr>2</vt:lpwstr>
  </property>
</Properties>
</file>