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CC9E-96D4-426D-A814-46C514677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96218E-8B58-42FD-9BE5-27F17898E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566A3-8DD7-438B-84EB-246D41BB9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2EF8-A0E0-46B6-86DF-067A31D4FF7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7E412-1011-430D-918A-B5F1F6CDC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03687-F307-47BA-97FF-F766D85B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E0B8-24AD-42DA-B281-443011568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3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C4F9-43DC-44D1-B285-A0A99582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DF301-9798-4CC0-8830-A08578B5D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0C998-2530-430F-8042-25BCE651F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2EF8-A0E0-46B6-86DF-067A31D4FF7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35E8B-6042-4ED3-934B-A30459370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7C954-931D-4945-A93A-ADFEC594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E0B8-24AD-42DA-B281-443011568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5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44267B-E98E-4611-BF40-DDC7B6A67B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772FA-D231-4686-B29F-60C5695D8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5D0AB-037F-4684-8C0B-73640598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2EF8-A0E0-46B6-86DF-067A31D4FF7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3B2FD-D2B5-4040-852D-07E4DEF6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8E038-1DDC-43E0-9B60-B675C960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E0B8-24AD-42DA-B281-443011568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3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69B41-25C2-4E8E-81E5-712442843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55E8F-9E3E-49EB-9BD3-CB11F286B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B99F8-42C6-467C-A4E1-18894FFF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2EF8-A0E0-46B6-86DF-067A31D4FF7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7AE94-2CA9-471E-85F0-C72751A7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F1FFA-D899-4791-BBF6-CAB666BB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E0B8-24AD-42DA-B281-443011568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2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2170-284A-48CB-ADB9-13B72670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70101-90EF-4FCB-9418-5436ACFE1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1F8-92A5-4B9B-B92B-DC5E607B7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2EF8-A0E0-46B6-86DF-067A31D4FF7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85739-42A2-42C9-96DA-CB51623D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66A5C-FE11-4F65-B29B-85A82FF5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E0B8-24AD-42DA-B281-443011568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6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9363-06F6-444D-BDED-B8521173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C59B5-05A6-427F-B730-41B44B7F5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82EC3-717E-4652-8F9F-DBED62D57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B9810-058C-49EB-83E5-CE2D78F8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2EF8-A0E0-46B6-86DF-067A31D4FF7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2FACD-B362-4D57-A11D-8CCD51B5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D3C08-38DD-4DDF-BD37-0B0D6A91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E0B8-24AD-42DA-B281-443011568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0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975CC-0241-453E-9337-B339F2A1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61473-2F4A-40D6-A219-DFAA3D634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E4D21-A231-4FBC-A002-A9DD29186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A39643-220A-4F48-9965-C784626F8E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61BE2-9D5D-4D09-9882-B8D9E3423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57816-1C5F-47C8-8E49-A7F08422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2EF8-A0E0-46B6-86DF-067A31D4FF7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940D3-BDBE-4BD2-84CD-528780AE5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2919B-3223-4A7A-A716-2E82B322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E0B8-24AD-42DA-B281-443011568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0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76925-4D76-415F-AC30-8FC5E652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415CC-C30D-4BC9-968E-9B0751B5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2EF8-A0E0-46B6-86DF-067A31D4FF7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28394-B9F5-43CA-9FA0-98F320B3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4F600-3024-49B2-ABEA-77393CD8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E0B8-24AD-42DA-B281-443011568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8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A7497-B6A4-4AC9-9984-03751E36D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2EF8-A0E0-46B6-86DF-067A31D4FF7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E2D0E0-BF5B-4EB4-B0A8-DB99C7509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A93EC-8DE1-423A-9AED-97402906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E0B8-24AD-42DA-B281-443011568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8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36B6-F91B-4090-B375-7C0BF1D5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28F94-F856-4F67-B564-851D7DB34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9A1E6-2880-498A-9D15-0ED728DC4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14066-D44D-4C89-ABC3-739DD92D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2EF8-A0E0-46B6-86DF-067A31D4FF7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8A7ED-F34B-4185-9B2F-472D1340D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40134-592C-43FC-A918-860862423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E0B8-24AD-42DA-B281-443011568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7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1E9E0-C3D1-4DAE-9341-3DFA4A33C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DF06D-B6CF-4771-9169-7316381C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C4662-7EE2-47B3-A73C-5A8FE9E79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8B3B7-1458-4BCC-BA7F-6545F73E0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2EF8-A0E0-46B6-86DF-067A31D4FF7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7A6FD-B2BC-41EE-8FA9-24723B9F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8A191-24E0-4156-BFED-0D2CD714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E0B8-24AD-42DA-B281-443011568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ECFFF8-83A4-4DE7-A94D-7E44BC89A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58750-3493-4751-8C37-784A00C3C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B03D8-A0BD-47BF-9EA1-A3DF89DD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42EF8-A0E0-46B6-86DF-067A31D4FF7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E3CCE-9008-4E42-9AB9-F5D7BC76F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DBE50-BC4B-4DE2-A45D-7B05CE13A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CE0B8-24AD-42DA-B281-443011568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442047029,&quot;Placement&quot;:&quot;Footer&quot;,&quot;Top&quot;:519.343,&quot;Left&quot;:453.295349,&quot;SlideWidth&quot;:960,&quot;SlideHeight&quot;:540}">
            <a:extLst>
              <a:ext uri="{FF2B5EF4-FFF2-40B4-BE49-F238E27FC236}">
                <a16:creationId xmlns:a16="http://schemas.microsoft.com/office/drawing/2014/main" id="{D0644744-9114-4C9B-A5B9-169C98AB3835}"/>
              </a:ext>
            </a:extLst>
          </p:cNvPr>
          <p:cNvSpPr txBox="1"/>
          <p:nvPr userDrawn="1"/>
        </p:nvSpPr>
        <p:spPr>
          <a:xfrm>
            <a:off x="5756851" y="6595656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28242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CDCE1-6ED8-4FEE-B78E-0618EFE30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C23A3C-FA38-4CB0-9FB5-62B06D19C8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8ADAB51C-7AEC-4FF8-BFB5-9838FEE2CE0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" y="345538"/>
            <a:ext cx="121158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TEO Kitty</dc:creator>
  <cp:lastModifiedBy>TEO Kitty</cp:lastModifiedBy>
  <cp:revision>1</cp:revision>
  <dcterms:created xsi:type="dcterms:W3CDTF">2021-11-29T14:57:56Z</dcterms:created>
  <dcterms:modified xsi:type="dcterms:W3CDTF">2021-11-29T15:02:40Z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5166810-98c7-4460-aec3-62cca9e5ea41_Enabled">
    <vt:lpwstr>true</vt:lpwstr>
  </property>
  <property fmtid="{D5CDD505-2E9C-101B-9397-08002B2CF9AE}" pid="3" name="MSIP_Label_85166810-98c7-4460-aec3-62cca9e5ea41_SetDate">
    <vt:lpwstr>2021-11-29T15:02:38Z</vt:lpwstr>
  </property>
  <property fmtid="{D5CDD505-2E9C-101B-9397-08002B2CF9AE}" pid="4" name="MSIP_Label_85166810-98c7-4460-aec3-62cca9e5ea41_Method">
    <vt:lpwstr>Standard</vt:lpwstr>
  </property>
  <property fmtid="{D5CDD505-2E9C-101B-9397-08002B2CF9AE}" pid="5" name="MSIP_Label_85166810-98c7-4460-aec3-62cca9e5ea41_Name">
    <vt:lpwstr>AXASG_Internal</vt:lpwstr>
  </property>
  <property fmtid="{D5CDD505-2E9C-101B-9397-08002B2CF9AE}" pid="6" name="MSIP_Label_85166810-98c7-4460-aec3-62cca9e5ea41_SiteId">
    <vt:lpwstr>396b38cc-aa65-492b-bb0e-3d94ed25a97b</vt:lpwstr>
  </property>
  <property fmtid="{D5CDD505-2E9C-101B-9397-08002B2CF9AE}" pid="7" name="MSIP_Label_85166810-98c7-4460-aec3-62cca9e5ea41_ActionId">
    <vt:lpwstr>4373270b-a7c8-414e-9e4f-b4efd814b86e</vt:lpwstr>
  </property>
  <property fmtid="{D5CDD505-2E9C-101B-9397-08002B2CF9AE}" pid="8" name="MSIP_Label_85166810-98c7-4460-aec3-62cca9e5ea41_ContentBits">
    <vt:lpwstr>2</vt:lpwstr>
  </property>
</Properties>
</file>