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584E1-A215-4B03-9670-5653DF35E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E712C-6C3D-424D-BF9E-700C896D2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5567A-91CB-4229-824B-993CE282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CC92C-FEEC-409D-9888-1C8FEA05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15343-3F7C-4806-BA56-7A7ADBE1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7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F2399-A8FC-484B-A548-28BEBC716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E6F0D-E132-42A1-96BA-F3B062D62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83F81-F516-45A3-BD61-6E99A5FD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AB67D-C8AA-46F3-8E53-22F83CF4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CDF9E-D76B-4BA0-B856-87524659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9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F838E-0A97-4FAA-A78C-AC68BAF24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06367-9CC5-42C1-A684-CD2696EB0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871DF-E97D-416D-AEA5-8F319EBE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CDAD1-83F9-4BB0-92A7-B9E4A9AC0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BC13C-9746-45BD-A847-35AF1D21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6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8D7B-7C58-49CD-AE5E-EDAF37DF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978AC-D84B-40D8-9468-2CED5E056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E26EA-109B-49EB-9F8F-AA2143F7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81F71-6EDD-4A66-BCC4-6AB0F573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D2488-2118-4B3C-BA33-25B2DC60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3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F67E-B5D5-4D72-9923-73B324FF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0936-9A5B-4933-9F13-19CE8FFE3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6BE47-2109-4791-A269-E0CBFBD52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6564B-E23B-465E-93DB-75BF0B72C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30E26-3600-40B4-8575-529896D25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7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C16E6-8698-4877-8809-B1B4CBD7B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17C45-325C-46A7-8234-C5024AB08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6ADD0-02BC-481D-97D2-0A512F9C1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B4641-FEB1-4C97-B252-5AA2ACC91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275D4-9140-438B-B53B-C5F769F9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7E1D5-E85B-4535-A8CE-F0BD9FBD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9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F395A-F6A5-417E-93EE-9968EB6B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E956D-D53F-44A4-920E-6ABEBD7B0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D61DF-D37D-45B5-A52D-7E3B01B32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1E2D6-8C43-4BD5-B926-32F518019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293CA0-A036-4242-A280-5AB4685DD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0D5D4C-E3B1-459D-B70B-7FE28F055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951071-E27A-4293-BB73-9BE3641E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B12192-E81A-4379-B9A0-054DE1EEA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8B05-923A-4177-B63E-579D0AC98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B07BA-1C7C-4539-B259-E4477BF5B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96ACA-C3A6-4EF1-934E-902D7AA39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D2318-3416-4830-B35C-1E19C5D7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5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C9E708-A62A-4010-9375-614B2B127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633400-720A-46A0-9348-E7C1AB5D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2D0E9-A924-4289-B531-2BD48CB5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EBD0-472D-4A74-8A78-28588E7F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BEED6-99A0-419B-BB06-AC4DDF81E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0009E-6ADB-4F96-909E-F60A0B817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402F3-9FD2-4757-9B1C-57D9915C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A3FBB-B341-42B3-BD1A-718F0753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70F2E-CDB2-48D0-963C-42872A36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3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4B8D-3B91-4351-9F36-A12113296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1CA58C-6E53-4071-91BA-68B52FF52A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FD1A6-472B-4B32-A59A-D0FAC68DA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431A5-F47E-4E39-B544-08740CA4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7F420-1476-42BE-ABA3-63B43C08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B2847-262C-490D-A8B1-2B518EA6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2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D2A21-BFBB-48DB-B76B-97028B99C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40730-D061-478B-989D-7FAE7BE4B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669A2-4450-4F87-AEEB-E1FC3BFD3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3E394-48FF-4673-91B6-B7A7AB1466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189A9-8B54-4882-AD94-AF16CA1F4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F38EA-9808-4C32-BB0C-8319E39B1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504DC-47CE-48D3-A7C4-1E0A94C0EF0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442047029,&quot;Placement&quot;:&quot;Footer&quot;,&quot;Top&quot;:519.343,&quot;Left&quot;:453.295349,&quot;SlideWidth&quot;:960,&quot;SlideHeight&quot;:540}">
            <a:extLst>
              <a:ext uri="{FF2B5EF4-FFF2-40B4-BE49-F238E27FC236}">
                <a16:creationId xmlns:a16="http://schemas.microsoft.com/office/drawing/2014/main" id="{6AF424B2-EF46-4983-8F97-D5FFA1F101E0}"/>
              </a:ext>
            </a:extLst>
          </p:cNvPr>
          <p:cNvSpPr txBox="1"/>
          <p:nvPr userDrawn="1"/>
        </p:nvSpPr>
        <p:spPr>
          <a:xfrm>
            <a:off x="5756851" y="6595656"/>
            <a:ext cx="67829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92050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D29E-D77F-4C82-98D1-740096DBF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788594-8322-43AB-9C61-EDEABB47DB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C18F1D5F-3928-41E9-B19D-9700AFE17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50" y="1714500"/>
            <a:ext cx="118999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6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 Kian Chuan</dc:creator>
  <cp:lastModifiedBy>Cecilia Chong</cp:lastModifiedBy>
  <cp:revision>1</cp:revision>
  <dcterms:created xsi:type="dcterms:W3CDTF">2022-01-21T06:53:25Z</dcterms:created>
  <dcterms:modified xsi:type="dcterms:W3CDTF">2022-01-24T06:29:16Z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5166810-98c7-4460-aec3-62cca9e5ea41_Enabled">
    <vt:lpwstr>true</vt:lpwstr>
  </property>
  <property fmtid="{D5CDD505-2E9C-101B-9397-08002B2CF9AE}" pid="3" name="MSIP_Label_85166810-98c7-4460-aec3-62cca9e5ea41_SetDate">
    <vt:lpwstr>2022-01-21T06:55:00Z</vt:lpwstr>
  </property>
  <property fmtid="{D5CDD505-2E9C-101B-9397-08002B2CF9AE}" pid="4" name="MSIP_Label_85166810-98c7-4460-aec3-62cca9e5ea41_Method">
    <vt:lpwstr>Standard</vt:lpwstr>
  </property>
  <property fmtid="{D5CDD505-2E9C-101B-9397-08002B2CF9AE}" pid="5" name="MSIP_Label_85166810-98c7-4460-aec3-62cca9e5ea41_Name">
    <vt:lpwstr>AXASG_Internal</vt:lpwstr>
  </property>
  <property fmtid="{D5CDD505-2E9C-101B-9397-08002B2CF9AE}" pid="6" name="MSIP_Label_85166810-98c7-4460-aec3-62cca9e5ea41_SiteId">
    <vt:lpwstr>396b38cc-aa65-492b-bb0e-3d94ed25a97b</vt:lpwstr>
  </property>
  <property fmtid="{D5CDD505-2E9C-101B-9397-08002B2CF9AE}" pid="7" name="MSIP_Label_85166810-98c7-4460-aec3-62cca9e5ea41_ActionId">
    <vt:lpwstr>d557d72c-4190-41e6-9c4b-05779a5b25f8</vt:lpwstr>
  </property>
  <property fmtid="{D5CDD505-2E9C-101B-9397-08002B2CF9AE}" pid="8" name="MSIP_Label_85166810-98c7-4460-aec3-62cca9e5ea41_ContentBits">
    <vt:lpwstr>2</vt:lpwstr>
  </property>
</Properties>
</file>